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40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8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3BB8178-B1C9-4191-BEFD-1FAE1EDD13EE}"/>
              </a:ext>
            </a:extLst>
          </p:cNvPr>
          <p:cNvSpPr txBox="1"/>
          <p:nvPr userDrawn="1"/>
        </p:nvSpPr>
        <p:spPr>
          <a:xfrm>
            <a:off x="0" y="5814058"/>
            <a:ext cx="276999" cy="914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600" dirty="0"/>
              <a:t>﻿© 2024 </a:t>
            </a:r>
            <a:r>
              <a:rPr lang="en-US" sz="600" dirty="0" err="1"/>
              <a:t>Empathia</a:t>
            </a:r>
            <a:r>
              <a:rPr lang="en-US" sz="600" dirty="0"/>
              <a:t>, Inc</a:t>
            </a:r>
            <a:r>
              <a:rPr lang="en-US" sz="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74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1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1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9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9/3/24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8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9/3/24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66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9/3/24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12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55D3E-894E-48A9-B110-31585A1DC6CE}" type="datetimeFigureOut">
              <a:rPr lang="en-US" smtClean="0"/>
              <a:t>9/3/24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181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55D3E-894E-48A9-B110-31585A1DC6CE}" type="datetimeFigureOut">
              <a:rPr lang="en-US" smtClean="0"/>
              <a:t>9/3/24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DD95A-ED02-475B-A002-76F41CDF4B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27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5AA85-2764-3ACE-F112-747EC7B22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2" b="1692"/>
          <a:stretch/>
        </p:blipFill>
        <p:spPr>
          <a:xfrm>
            <a:off x="5561987" y="0"/>
            <a:ext cx="3582013" cy="685800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D25729-9DA3-CE34-4930-8A6316222C79}"/>
              </a:ext>
            </a:extLst>
          </p:cNvPr>
          <p:cNvSpPr txBox="1">
            <a:spLocks/>
          </p:cNvSpPr>
          <p:nvPr/>
        </p:nvSpPr>
        <p:spPr>
          <a:xfrm>
            <a:off x="305667" y="708917"/>
            <a:ext cx="4908018" cy="4699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4800" dirty="0" err="1">
                <a:latin typeface="Segoe UI" panose="020B0502040204020203" pitchFamily="34" charset="0"/>
                <a:cs typeface="Segoe UI" panose="020B0502040204020203" pitchFamily="34" charset="0"/>
              </a:rPr>
              <a:t>LifeMatters</a:t>
            </a:r>
            <a:r>
              <a:rPr lang="en-US" sz="4800" dirty="0">
                <a:latin typeface="Segoe UI" panose="020B0502040204020203" pitchFamily="34" charset="0"/>
                <a:cs typeface="Segoe UI" panose="020B0502040204020203" pitchFamily="34" charset="0"/>
              </a:rPr>
              <a:t> can help you cope with stress about the upcoming election.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endParaRPr lang="en-US" sz="5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A4E121-5235-EBC3-8A5A-A594875648C5}"/>
              </a:ext>
            </a:extLst>
          </p:cNvPr>
          <p:cNvSpPr txBox="1">
            <a:spLocks/>
          </p:cNvSpPr>
          <p:nvPr/>
        </p:nvSpPr>
        <p:spPr>
          <a:xfrm>
            <a:off x="305667" y="246888"/>
            <a:ext cx="7863840" cy="786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Picture 5" descr="A black and grey logo&#10;&#10;Description automatically generated">
            <a:extLst>
              <a:ext uri="{FF2B5EF4-FFF2-40B4-BE49-F238E27FC236}">
                <a16:creationId xmlns:a16="http://schemas.microsoft.com/office/drawing/2014/main" id="{3D6BD705-7B6D-E9A7-6576-AB283740C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17" y="5619966"/>
            <a:ext cx="3200400" cy="792314"/>
          </a:xfrm>
          <a:prstGeom prst="rect">
            <a:avLst/>
          </a:prstGeom>
        </p:spPr>
      </p:pic>
      <p:pic>
        <p:nvPicPr>
          <p:cNvPr id="10" name="Picture 9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24619E56-6356-7444-C1DE-8931770D6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9" y="5148970"/>
            <a:ext cx="1263310" cy="126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26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5AA85-2764-3ACE-F112-747EC7B22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18" r="25518"/>
          <a:stretch/>
        </p:blipFill>
        <p:spPr>
          <a:xfrm>
            <a:off x="5561987" y="0"/>
            <a:ext cx="3582013" cy="685800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D25729-9DA3-CE34-4930-8A6316222C79}"/>
              </a:ext>
            </a:extLst>
          </p:cNvPr>
          <p:cNvSpPr txBox="1">
            <a:spLocks/>
          </p:cNvSpPr>
          <p:nvPr/>
        </p:nvSpPr>
        <p:spPr>
          <a:xfrm>
            <a:off x="305667" y="708917"/>
            <a:ext cx="4640406" cy="46991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4800" dirty="0">
                <a:latin typeface="Segoe UI" panose="020B0502040204020203" pitchFamily="34" charset="0"/>
                <a:cs typeface="Segoe UI" panose="020B0502040204020203" pitchFamily="34" charset="0"/>
              </a:rPr>
              <a:t>If being sick has you feeling down, </a:t>
            </a:r>
            <a:r>
              <a:rPr lang="en-US" sz="4800" dirty="0" err="1">
                <a:latin typeface="Segoe UI" panose="020B0502040204020203" pitchFamily="34" charset="0"/>
                <a:cs typeface="Segoe UI" panose="020B0502040204020203" pitchFamily="34" charset="0"/>
              </a:rPr>
              <a:t>LifeMatters</a:t>
            </a:r>
            <a:r>
              <a:rPr lang="en-US" sz="4800" dirty="0">
                <a:latin typeface="Segoe UI" panose="020B0502040204020203" pitchFamily="34" charset="0"/>
                <a:cs typeface="Segoe UI" panose="020B0502040204020203" pitchFamily="34" charset="0"/>
              </a:rPr>
              <a:t> can help.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</a:pPr>
            <a:endParaRPr lang="en-US" sz="48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A4E121-5235-EBC3-8A5A-A594875648C5}"/>
              </a:ext>
            </a:extLst>
          </p:cNvPr>
          <p:cNvSpPr txBox="1">
            <a:spLocks/>
          </p:cNvSpPr>
          <p:nvPr/>
        </p:nvSpPr>
        <p:spPr>
          <a:xfrm>
            <a:off x="305667" y="246888"/>
            <a:ext cx="7863840" cy="786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4000" dirty="0">
              <a:latin typeface="Segoe UI Semibold" panose="020B0702040204020203" pitchFamily="34" charset="0"/>
              <a:cs typeface="Segoe UI Semibold" panose="020B0702040204020203" pitchFamily="34" charset="0"/>
            </a:endParaRPr>
          </a:p>
        </p:txBody>
      </p:sp>
      <p:pic>
        <p:nvPicPr>
          <p:cNvPr id="6" name="Picture 5" descr="A black and grey logo&#10;&#10;Description automatically generated">
            <a:extLst>
              <a:ext uri="{FF2B5EF4-FFF2-40B4-BE49-F238E27FC236}">
                <a16:creationId xmlns:a16="http://schemas.microsoft.com/office/drawing/2014/main" id="{3D6BD705-7B6D-E9A7-6576-AB283740C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17" y="5619966"/>
            <a:ext cx="3200400" cy="792314"/>
          </a:xfrm>
          <a:prstGeom prst="rect">
            <a:avLst/>
          </a:prstGeom>
        </p:spPr>
      </p:pic>
      <p:pic>
        <p:nvPicPr>
          <p:cNvPr id="10" name="Picture 9" descr="A qr code with a black background&#10;&#10;Description automatically generated">
            <a:extLst>
              <a:ext uri="{FF2B5EF4-FFF2-40B4-BE49-F238E27FC236}">
                <a16:creationId xmlns:a16="http://schemas.microsoft.com/office/drawing/2014/main" id="{24619E56-6356-7444-C1DE-8931770D63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9" y="5148970"/>
            <a:ext cx="1263310" cy="1263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78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5AA85-2764-3ACE-F112-747EC7B22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35" r="27235"/>
          <a:stretch/>
        </p:blipFill>
        <p:spPr>
          <a:xfrm>
            <a:off x="5561987" y="0"/>
            <a:ext cx="3582013" cy="685800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D25729-9DA3-CE34-4930-8A6316222C79}"/>
              </a:ext>
            </a:extLst>
          </p:cNvPr>
          <p:cNvSpPr txBox="1">
            <a:spLocks/>
          </p:cNvSpPr>
          <p:nvPr/>
        </p:nvSpPr>
        <p:spPr>
          <a:xfrm>
            <a:off x="305666" y="1493134"/>
            <a:ext cx="4971723" cy="3914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600"/>
              </a:spcAft>
            </a:pPr>
            <a:r>
              <a:rPr lang="en-US" sz="31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Title: </a:t>
            </a: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Breaking Out of a Rut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2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Available in October on mylifematters.com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latin typeface="Segoe UI" panose="020B0502040204020203" pitchFamily="34" charset="0"/>
                <a:cs typeface="Segoe UI" panose="020B0502040204020203" pitchFamily="34" charset="0"/>
              </a:rPr>
              <a:t>Sign up for an email alert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A4E121-5235-EBC3-8A5A-A594875648C5}"/>
              </a:ext>
            </a:extLst>
          </p:cNvPr>
          <p:cNvSpPr txBox="1">
            <a:spLocks/>
          </p:cNvSpPr>
          <p:nvPr/>
        </p:nvSpPr>
        <p:spPr>
          <a:xfrm>
            <a:off x="305667" y="246888"/>
            <a:ext cx="7863840" cy="786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October Webinar</a:t>
            </a:r>
          </a:p>
        </p:txBody>
      </p:sp>
      <p:pic>
        <p:nvPicPr>
          <p:cNvPr id="6" name="Picture 5" descr="A black and grey logo&#10;&#10;Description automatically generated">
            <a:extLst>
              <a:ext uri="{FF2B5EF4-FFF2-40B4-BE49-F238E27FC236}">
                <a16:creationId xmlns:a16="http://schemas.microsoft.com/office/drawing/2014/main" id="{3D6BD705-7B6D-E9A7-6576-AB283740C4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17" y="5619966"/>
            <a:ext cx="3200400" cy="79231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AFD17D-6F7E-3CD3-2FF8-3D38CCF873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0447" y="5031808"/>
            <a:ext cx="1380472" cy="1380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04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D5AA85-2764-3ACE-F112-747EC7B22A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5" r="23405"/>
          <a:stretch/>
        </p:blipFill>
        <p:spPr>
          <a:xfrm>
            <a:off x="5561987" y="0"/>
            <a:ext cx="3582013" cy="6858000"/>
          </a:xfrm>
          <a:custGeom>
            <a:avLst/>
            <a:gdLst/>
            <a:ahLst/>
            <a:cxnLst/>
            <a:rect l="l" t="t" r="r" b="b"/>
            <a:pathLst>
              <a:path w="6883948" h="6858000">
                <a:moveTo>
                  <a:pt x="365648" y="0"/>
                </a:moveTo>
                <a:lnTo>
                  <a:pt x="6883948" y="0"/>
                </a:lnTo>
                <a:lnTo>
                  <a:pt x="6883948" y="6858000"/>
                </a:lnTo>
                <a:lnTo>
                  <a:pt x="365648" y="6858000"/>
                </a:lnTo>
                <a:lnTo>
                  <a:pt x="360213" y="6835050"/>
                </a:lnTo>
                <a:cubicBezTo>
                  <a:pt x="128263" y="5788167"/>
                  <a:pt x="0" y="4637179"/>
                  <a:pt x="0" y="3429001"/>
                </a:cubicBezTo>
                <a:cubicBezTo>
                  <a:pt x="0" y="2220824"/>
                  <a:pt x="128263" y="1069835"/>
                  <a:pt x="360213" y="22952"/>
                </a:cubicBezTo>
                <a:close/>
              </a:path>
            </a:pathLst>
          </a:custGeom>
          <a:effectLst>
            <a:outerShdw blurRad="50800" dist="38100" dir="10800000" algn="r" rotWithShape="0">
              <a:schemeClr val="bg1">
                <a:lumMod val="85000"/>
                <a:alpha val="30000"/>
              </a:schemeClr>
            </a:outerShdw>
          </a:effectLst>
        </p:spPr>
      </p:pic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CD25729-9DA3-CE34-4930-8A6316222C79}"/>
              </a:ext>
            </a:extLst>
          </p:cNvPr>
          <p:cNvSpPr txBox="1">
            <a:spLocks/>
          </p:cNvSpPr>
          <p:nvPr/>
        </p:nvSpPr>
        <p:spPr>
          <a:xfrm>
            <a:off x="305666" y="1423555"/>
            <a:ext cx="4463765" cy="39844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Is Social Media Harming or Helping Your Mental Health?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Thursday, October 10, 1 p.m. EDT</a:t>
            </a:r>
          </a:p>
          <a:p>
            <a:pPr marL="457200" indent="-45720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latin typeface="Segoe UI" panose="020B0502040204020203" pitchFamily="34" charset="0"/>
                <a:cs typeface="Segoe UI" panose="020B0502040204020203" pitchFamily="34" charset="0"/>
              </a:rPr>
              <a:t>Session Password: ZkhjpwA2U86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8A4E121-5235-EBC3-8A5A-A594875648C5}"/>
              </a:ext>
            </a:extLst>
          </p:cNvPr>
          <p:cNvSpPr txBox="1">
            <a:spLocks/>
          </p:cNvSpPr>
          <p:nvPr/>
        </p:nvSpPr>
        <p:spPr>
          <a:xfrm>
            <a:off x="305667" y="277403"/>
            <a:ext cx="7863840" cy="7923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000" dirty="0">
                <a:latin typeface="Segoe UI Semibold" panose="020B0702040204020203" pitchFamily="34" charset="0"/>
                <a:cs typeface="Segoe UI Semibold" panose="020B0702040204020203" pitchFamily="34" charset="0"/>
              </a:rPr>
              <a:t>October Support Session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0057FC3-4603-F50E-23B5-CCEC3B317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3471" y="4970752"/>
            <a:ext cx="1357448" cy="1357448"/>
          </a:xfrm>
          <a:prstGeom prst="rect">
            <a:avLst/>
          </a:prstGeom>
        </p:spPr>
      </p:pic>
      <p:pic>
        <p:nvPicPr>
          <p:cNvPr id="6" name="Picture 5" descr="A black and grey logo&#10;&#10;Description automatically generated">
            <a:extLst>
              <a:ext uri="{FF2B5EF4-FFF2-40B4-BE49-F238E27FC236}">
                <a16:creationId xmlns:a16="http://schemas.microsoft.com/office/drawing/2014/main" id="{3D6BD705-7B6D-E9A7-6576-AB283740C4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5517" y="5619966"/>
            <a:ext cx="3200400" cy="7923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2D29295-528E-7FC0-8C7A-11F45AB2DA6F}"/>
              </a:ext>
            </a:extLst>
          </p:cNvPr>
          <p:cNvSpPr txBox="1"/>
          <p:nvPr/>
        </p:nvSpPr>
        <p:spPr>
          <a:xfrm>
            <a:off x="4584700" y="3987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76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160</TotalTime>
  <Words>74</Words>
  <Application>Microsoft Macintosh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Semibold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ProHealth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Baerbock, Heather</dc:creator>
  <cp:lastModifiedBy>Denise Delvis</cp:lastModifiedBy>
  <cp:revision>26</cp:revision>
  <dcterms:created xsi:type="dcterms:W3CDTF">2024-03-06T20:36:39Z</dcterms:created>
  <dcterms:modified xsi:type="dcterms:W3CDTF">2024-09-03T19:19:08Z</dcterms:modified>
</cp:coreProperties>
</file>