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7"/>
  </p:notesMasterIdLst>
  <p:handoutMasterIdLst>
    <p:handoutMasterId r:id="rId8"/>
  </p:handoutMasterIdLst>
  <p:sldIdLst>
    <p:sldId id="370" r:id="rId3"/>
    <p:sldId id="373" r:id="rId4"/>
    <p:sldId id="371" r:id="rId5"/>
    <p:sldId id="374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88415" autoAdjust="0"/>
  </p:normalViewPr>
  <p:slideViewPr>
    <p:cSldViewPr snapToGrid="0" snapToObjects="1">
      <p:cViewPr varScale="1">
        <p:scale>
          <a:sx n="89" d="100"/>
          <a:sy n="89" d="100"/>
        </p:scale>
        <p:origin x="184" y="68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8500" y="1416050"/>
            <a:ext cx="571500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3922"/>
            <a:ext cx="27432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986160" y="1606563"/>
            <a:ext cx="2190187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39373" y="2358732"/>
            <a:ext cx="1946787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176347" y="2358732"/>
            <a:ext cx="1976284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5977182" y="534838"/>
            <a:ext cx="6214820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600420"/>
            <a:ext cx="73152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12192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950025" y="3442231"/>
            <a:ext cx="1127584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2"/>
            <a:ext cx="12191997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3" y="4827311"/>
            <a:ext cx="12191997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4827312"/>
            <a:ext cx="109728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5568566"/>
            <a:ext cx="109728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9600" y="6310343"/>
            <a:ext cx="109728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3" y="4235823"/>
            <a:ext cx="12191997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77" y="1653073"/>
            <a:ext cx="5298649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3" y="-1"/>
            <a:ext cx="12191997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56806"/>
            <a:ext cx="109728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56619"/>
            <a:ext cx="109728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797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362456"/>
            <a:ext cx="109728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" y="6274051"/>
            <a:ext cx="109728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12192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0"/>
            <a:ext cx="816864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261872"/>
            <a:ext cx="109728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82400" y="6618767"/>
            <a:ext cx="6096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12192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585" y="1643727"/>
            <a:ext cx="139700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3"/>
            <a:ext cx="12192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585" y="3769850"/>
            <a:ext cx="139700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64" y="2097212"/>
            <a:ext cx="188136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6451" y="1600424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46451" y="3695337"/>
            <a:ext cx="73152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4802529" y="6024566"/>
            <a:ext cx="27432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December 11,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41" y="1921899"/>
            <a:ext cx="2899459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55987"/>
            <a:ext cx="105156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7948"/>
            <a:ext cx="105156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683" y="6024566"/>
            <a:ext cx="7759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7"/>
            <a:ext cx="12192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408" y="6046512"/>
            <a:ext cx="2566523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054100"/>
            <a:ext cx="12191997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712" y="6645560"/>
            <a:ext cx="974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963706"/>
            <a:ext cx="12191997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5" y="145513"/>
            <a:ext cx="3217333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25415" y="6543680"/>
            <a:ext cx="162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8710" y="439965"/>
            <a:ext cx="8930640" cy="1068796"/>
          </a:xfrm>
        </p:spPr>
        <p:txBody>
          <a:bodyPr>
            <a:noAutofit/>
          </a:bodyPr>
          <a:lstStyle/>
          <a:p>
            <a:r>
              <a:rPr lang="en-US" sz="6200" b="1" dirty="0">
                <a:latin typeface="DIN"/>
              </a:rPr>
              <a:t>Lend a Hand</a:t>
            </a:r>
            <a:endParaRPr lang="en-US" sz="62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1108710" y="1748790"/>
            <a:ext cx="4987290" cy="392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900"/>
              </a:spcAft>
            </a:pPr>
            <a:r>
              <a:rPr lang="en-US" sz="3800" dirty="0" err="1">
                <a:solidFill>
                  <a:schemeClr val="tx1"/>
                </a:solidFill>
              </a:rPr>
              <a:t>LifeMatters</a:t>
            </a:r>
            <a:r>
              <a:rPr lang="en-US" sz="3800" dirty="0">
                <a:solidFill>
                  <a:schemeClr val="tx1"/>
                </a:solidFill>
              </a:rPr>
              <a:t> can suggest ways to offer support during a difficult time.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solidFill>
                  <a:schemeClr val="tx1"/>
                </a:solidFill>
              </a:rPr>
              <a:t>Call 24/7/365. </a:t>
            </a:r>
            <a:endParaRPr lang="en-US" sz="38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holding a bag of food&#10;&#10;Description automatically generated">
            <a:extLst>
              <a:ext uri="{FF2B5EF4-FFF2-40B4-BE49-F238E27FC236}">
                <a16:creationId xmlns:a16="http://schemas.microsoft.com/office/drawing/2014/main" id="{1395571C-466D-6BF9-D6DD-C50B76BA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060" y="617537"/>
            <a:ext cx="4445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051560"/>
            <a:ext cx="9124950" cy="250470"/>
          </a:xfrm>
        </p:spPr>
        <p:txBody>
          <a:bodyPr>
            <a:noAutofit/>
          </a:bodyPr>
          <a:lstStyle/>
          <a:p>
            <a:r>
              <a:rPr lang="en-US" sz="6200" b="1" dirty="0">
                <a:latin typeface="DIN"/>
              </a:rPr>
              <a:t>News Overload</a:t>
            </a:r>
            <a:endParaRPr lang="en-US" sz="6200" dirty="0"/>
          </a:p>
        </p:txBody>
      </p:sp>
      <p:sp>
        <p:nvSpPr>
          <p:cNvPr id="15" name="Rectangle 14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914400" y="1879676"/>
            <a:ext cx="5181600" cy="3798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</a:rPr>
              <a:t>If you are anxious about an event in the news, </a:t>
            </a:r>
            <a:r>
              <a:rPr lang="en-US" sz="4000" dirty="0" err="1">
                <a:solidFill>
                  <a:schemeClr val="tx1"/>
                </a:solidFill>
              </a:rPr>
              <a:t>LifeMatters</a:t>
            </a:r>
            <a:r>
              <a:rPr lang="en-US" sz="4000" dirty="0">
                <a:solidFill>
                  <a:schemeClr val="tx1"/>
                </a:solidFill>
              </a:rPr>
              <a:t> can help. 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tx1"/>
                </a:solidFill>
              </a:rPr>
              <a:t>Call 24/7/365. </a:t>
            </a:r>
            <a:endParaRPr lang="en-US" sz="4000" dirty="0"/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EE0124-889E-19AD-3574-BA03585BB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3" name="Picture 2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101FC22C-B8D5-A68C-CF4C-1540F2CDE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5" y="868362"/>
            <a:ext cx="4725987" cy="40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7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82980" y="265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5500" b="1" dirty="0">
                <a:latin typeface="DIN"/>
              </a:rPr>
              <a:t>January Webinar</a:t>
            </a:r>
            <a:endParaRPr lang="en-US" sz="5500" dirty="0"/>
          </a:p>
        </p:txBody>
      </p:sp>
      <p:sp>
        <p:nvSpPr>
          <p:cNvPr id="7" name="Rectangle 6"/>
          <p:cNvSpPr/>
          <p:nvPr/>
        </p:nvSpPr>
        <p:spPr>
          <a:xfrm>
            <a:off x="1746331" y="60640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1-800-634-6433 • </a:t>
            </a:r>
            <a:r>
              <a:rPr lang="en-US" dirty="0" err="1"/>
              <a:t>mylifematters.com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82981" y="1676674"/>
            <a:ext cx="4763770" cy="387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Energy Management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Available on </a:t>
            </a:r>
            <a:r>
              <a:rPr lang="en-US" sz="3400" dirty="0" err="1">
                <a:solidFill>
                  <a:schemeClr val="tx1"/>
                </a:solidFill>
              </a:rPr>
              <a:t>mylifematters.com</a:t>
            </a:r>
            <a:r>
              <a:rPr lang="en-US" sz="3400" dirty="0">
                <a:solidFill>
                  <a:schemeClr val="tx1"/>
                </a:solidFill>
              </a:rPr>
              <a:t> in January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</a:rPr>
              <a:t>Sign up for an email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1CE8DC-B0FA-917C-241E-0EC5D673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pic>
        <p:nvPicPr>
          <p:cNvPr id="6" name="Picture 5" descr="A person with her head on a desk with a computer and a lamp&#10;&#10;Description automatically generated">
            <a:extLst>
              <a:ext uri="{FF2B5EF4-FFF2-40B4-BE49-F238E27FC236}">
                <a16:creationId xmlns:a16="http://schemas.microsoft.com/office/drawing/2014/main" id="{8BC7360B-6A3C-72C8-59E7-96BCAC6D9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31" y="1637194"/>
            <a:ext cx="5078924" cy="3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7BE2D-4EFA-A479-B737-3BC40B52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41A0E-BD1C-CFAD-EEE4-5E42CA5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7215EFF-3997-4DCC-7A71-C5D3B915DB77}"/>
              </a:ext>
            </a:extLst>
          </p:cNvPr>
          <p:cNvSpPr txBox="1">
            <a:spLocks/>
          </p:cNvSpPr>
          <p:nvPr/>
        </p:nvSpPr>
        <p:spPr>
          <a:xfrm>
            <a:off x="552450" y="265594"/>
            <a:ext cx="53911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4400" b="1" dirty="0">
                <a:latin typeface="DIN"/>
              </a:rPr>
              <a:t>Jumpstart Your Health </a:t>
            </a:r>
          </a:p>
          <a:p>
            <a:pPr algn="ctr"/>
            <a:r>
              <a:rPr lang="en-US" sz="4400" b="1" dirty="0">
                <a:latin typeface="DIN"/>
              </a:rPr>
              <a:t>and Wellbeing in 2024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C05147F-923C-C7CB-6B5B-6DBC93A81155}"/>
              </a:ext>
            </a:extLst>
          </p:cNvPr>
          <p:cNvSpPr txBox="1">
            <a:spLocks/>
          </p:cNvSpPr>
          <p:nvPr/>
        </p:nvSpPr>
        <p:spPr>
          <a:xfrm>
            <a:off x="552450" y="1828800"/>
            <a:ext cx="3779520" cy="3388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Support session from </a:t>
            </a:r>
            <a:r>
              <a:rPr lang="en-US" sz="2800" dirty="0" err="1">
                <a:solidFill>
                  <a:schemeClr val="tx1"/>
                </a:solidFill>
              </a:rPr>
              <a:t>LifeMatters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Tuesday, January 9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 p.m. EST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Session password: Z5m2MpgADv5</a:t>
            </a:r>
          </a:p>
        </p:txBody>
      </p:sp>
      <p:pic>
        <p:nvPicPr>
          <p:cNvPr id="6" name="Picture 5" descr="A person drinking a green smoothie&#10;&#10;Description automatically generated">
            <a:extLst>
              <a:ext uri="{FF2B5EF4-FFF2-40B4-BE49-F238E27FC236}">
                <a16:creationId xmlns:a16="http://schemas.microsoft.com/office/drawing/2014/main" id="{6E861D63-5578-D39F-434C-CFEC0017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2" y="950912"/>
            <a:ext cx="5419621" cy="3778250"/>
          </a:xfrm>
          <a:prstGeom prst="rect">
            <a:avLst/>
          </a:prstGeom>
        </p:spPr>
      </p:pic>
      <p:pic>
        <p:nvPicPr>
          <p:cNvPr id="3" name="Picture 2" descr="A qr code with many squares&#10;&#10;Description automatically generated">
            <a:extLst>
              <a:ext uri="{FF2B5EF4-FFF2-40B4-BE49-F238E27FC236}">
                <a16:creationId xmlns:a16="http://schemas.microsoft.com/office/drawing/2014/main" id="{AD95C8A2-198F-37C1-E877-13B8AD7C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725" y="3155953"/>
            <a:ext cx="1862138" cy="186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4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6089</TotalTime>
  <Words>117</Words>
  <Application>Microsoft Macintosh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Lend a Hand</vt:lpstr>
      <vt:lpstr>News Overload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285</cp:revision>
  <cp:lastPrinted>2016-07-23T16:23:50Z</cp:lastPrinted>
  <dcterms:created xsi:type="dcterms:W3CDTF">2016-02-02T15:31:45Z</dcterms:created>
  <dcterms:modified xsi:type="dcterms:W3CDTF">2023-12-11T17:24:08Z</dcterms:modified>
</cp:coreProperties>
</file>