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2" r:id="rId4"/>
    <p:sldId id="371" r:id="rId5"/>
    <p:sldId id="37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07" autoAdjust="0"/>
  </p:normalViewPr>
  <p:slideViewPr>
    <p:cSldViewPr snapToGrid="0" snapToObjects="1">
      <p:cViewPr varScale="1">
        <p:scale>
          <a:sx n="132" d="100"/>
          <a:sy n="132" d="100"/>
        </p:scale>
        <p:origin x="1440" y="16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87F95-3D99-2442-9A3D-0EC948039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771541"/>
            <a:ext cx="3221456" cy="794369"/>
          </a:xfrm>
        </p:spPr>
        <p:txBody>
          <a:bodyPr>
            <a:noAutofit/>
          </a:bodyPr>
          <a:lstStyle/>
          <a:p>
            <a:r>
              <a:rPr lang="en-US" sz="4500" b="1" dirty="0">
                <a:latin typeface="DIN"/>
              </a:rPr>
              <a:t>Lend a Hand</a:t>
            </a:r>
            <a:endParaRPr lang="en-US" sz="45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50" y="1751798"/>
            <a:ext cx="2731823" cy="3925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suggest ways to offer support during a difficult time.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</p:txBody>
      </p:sp>
      <p:pic>
        <p:nvPicPr>
          <p:cNvPr id="2" name="Picture 1" descr="A person holding a bag of food&#10;&#10;Description automatically generated">
            <a:extLst>
              <a:ext uri="{FF2B5EF4-FFF2-40B4-BE49-F238E27FC236}">
                <a16:creationId xmlns:a16="http://schemas.microsoft.com/office/drawing/2014/main" id="{CA3CF4A4-6340-027D-B2DC-AB4AA2BF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0" y="771541"/>
            <a:ext cx="4445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1A623-8489-B555-AC31-26AD2A43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241CE-D06F-A5EC-E4C3-4909EA74B5F6}"/>
              </a:ext>
            </a:extLst>
          </p:cNvPr>
          <p:cNvSpPr txBox="1">
            <a:spLocks/>
          </p:cNvSpPr>
          <p:nvPr/>
        </p:nvSpPr>
        <p:spPr>
          <a:xfrm>
            <a:off x="518522" y="209638"/>
            <a:ext cx="8106956" cy="1550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500" b="1" dirty="0">
                <a:latin typeface="DIN"/>
              </a:rPr>
              <a:t>News Overload</a:t>
            </a:r>
            <a:endParaRPr lang="en-US" sz="55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314F72EA-0E31-A1EB-BAC1-EF0CAD9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CFDA48-15A1-56F4-4662-068B649F66D0}"/>
              </a:ext>
            </a:extLst>
          </p:cNvPr>
          <p:cNvSpPr txBox="1">
            <a:spLocks/>
          </p:cNvSpPr>
          <p:nvPr/>
        </p:nvSpPr>
        <p:spPr>
          <a:xfrm>
            <a:off x="518522" y="1982804"/>
            <a:ext cx="3563292" cy="3694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If you are anxious about an event in the news, </a:t>
            </a:r>
            <a:r>
              <a:rPr lang="en-US" sz="3200" dirty="0" err="1">
                <a:solidFill>
                  <a:schemeClr val="tx1"/>
                </a:solidFill>
              </a:rPr>
              <a:t>LifeMatters</a:t>
            </a:r>
            <a:r>
              <a:rPr lang="en-US" sz="3200" dirty="0">
                <a:solidFill>
                  <a:schemeClr val="tx1"/>
                </a:solidFill>
              </a:rPr>
              <a:t> can help.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Call 24/7/365. </a:t>
            </a:r>
            <a:endParaRPr lang="en-US" sz="3200" dirty="0"/>
          </a:p>
          <a:p>
            <a:endParaRPr lang="en-US" sz="3500" dirty="0"/>
          </a:p>
        </p:txBody>
      </p:sp>
      <p:pic>
        <p:nvPicPr>
          <p:cNvPr id="3" name="Picture 2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F3E84452-308C-F4A4-5117-673EB17E0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29" y="1732179"/>
            <a:ext cx="3889849" cy="33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125730"/>
            <a:ext cx="9279292" cy="1511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000" b="1" dirty="0">
                <a:latin typeface="DIN"/>
              </a:rPr>
              <a:t>January Webinar</a:t>
            </a:r>
            <a:endParaRPr lang="en-US" sz="5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771650"/>
            <a:ext cx="2777491" cy="357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Energy Management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Available on </a:t>
            </a:r>
            <a:r>
              <a:rPr lang="en-US" sz="2400" dirty="0" err="1">
                <a:solidFill>
                  <a:schemeClr val="tx1"/>
                </a:solidFill>
              </a:rPr>
              <a:t>mylifematters.com</a:t>
            </a:r>
            <a:r>
              <a:rPr lang="en-US" sz="2400" dirty="0">
                <a:solidFill>
                  <a:schemeClr val="tx1"/>
                </a:solidFill>
              </a:rPr>
              <a:t> in January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 up for an email alert</a:t>
            </a:r>
          </a:p>
        </p:txBody>
      </p:sp>
      <p:pic>
        <p:nvPicPr>
          <p:cNvPr id="2" name="Picture 1" descr="A person with her head on a desk with a computer and a lamp&#10;&#10;Description automatically generated">
            <a:extLst>
              <a:ext uri="{FF2B5EF4-FFF2-40B4-BE49-F238E27FC236}">
                <a16:creationId xmlns:a16="http://schemas.microsoft.com/office/drawing/2014/main" id="{82A31E0E-70CE-44DF-8E75-1954C083A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581" y="1637195"/>
            <a:ext cx="4912847" cy="32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0" y="220284"/>
            <a:ext cx="9144000" cy="145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4000" b="1" dirty="0">
                <a:latin typeface="DIN"/>
              </a:rPr>
              <a:t>Jumpstart Your Health </a:t>
            </a:r>
          </a:p>
          <a:p>
            <a:pPr algn="ctr"/>
            <a:r>
              <a:rPr lang="en-US" sz="4000" b="1" dirty="0">
                <a:latin typeface="DIN"/>
              </a:rPr>
              <a:t>and Wellbeing in 2024</a:t>
            </a:r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1800365"/>
            <a:ext cx="3283975" cy="32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Support session from </a:t>
            </a:r>
            <a:r>
              <a:rPr lang="en-US" sz="2200" dirty="0" err="1">
                <a:solidFill>
                  <a:schemeClr val="tx1"/>
                </a:solidFill>
              </a:rPr>
              <a:t>LifeMatters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Tuesday, January 9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 p.m. EST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Session password: Z5m2MpgADv5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" name="Picture 2" descr="A person drinking a green smoothie&#10;&#10;Description automatically generated">
            <a:extLst>
              <a:ext uri="{FF2B5EF4-FFF2-40B4-BE49-F238E27FC236}">
                <a16:creationId xmlns:a16="http://schemas.microsoft.com/office/drawing/2014/main" id="{AFBF8588-4DC1-97DA-D2B4-69050A7B1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965" y="1800365"/>
            <a:ext cx="4387525" cy="3058732"/>
          </a:xfrm>
          <a:prstGeom prst="rect">
            <a:avLst/>
          </a:prstGeom>
        </p:spPr>
      </p:pic>
      <p:pic>
        <p:nvPicPr>
          <p:cNvPr id="2" name="Picture 1" descr="A qr code with many squares&#10;&#10;Description automatically generated">
            <a:extLst>
              <a:ext uri="{FF2B5EF4-FFF2-40B4-BE49-F238E27FC236}">
                <a16:creationId xmlns:a16="http://schemas.microsoft.com/office/drawing/2014/main" id="{F4BC5AF3-CEE0-16FC-8549-B4154A8DD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324" y="3959955"/>
            <a:ext cx="1339723" cy="13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6059</TotalTime>
  <Words>114</Words>
  <Application>Microsoft Macintosh PowerPoint</Application>
  <PresentationFormat>On-screen Show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Lend a Hand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292</cp:revision>
  <cp:lastPrinted>2016-07-23T16:23:50Z</cp:lastPrinted>
  <dcterms:created xsi:type="dcterms:W3CDTF">2016-02-02T15:31:45Z</dcterms:created>
  <dcterms:modified xsi:type="dcterms:W3CDTF">2023-12-11T17:38:31Z</dcterms:modified>
</cp:coreProperties>
</file>