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1" r:id="rId4"/>
    <p:sldId id="375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976" y="200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399" y="455792"/>
            <a:ext cx="10885341" cy="846237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DIN"/>
              </a:rPr>
              <a:t>Solutions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623060"/>
            <a:ext cx="5532120" cy="405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LifeMatters</a:t>
            </a:r>
            <a:r>
              <a:rPr lang="en-US" sz="24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Creating healthy habits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Building relationships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Solving problems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Managing time and energy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Any other concern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sitting on a couch with her hand on her head&#10;&#10;Description automatically generated">
            <a:extLst>
              <a:ext uri="{FF2B5EF4-FFF2-40B4-BE49-F238E27FC236}">
                <a16:creationId xmlns:a16="http://schemas.microsoft.com/office/drawing/2014/main" id="{3113BCFD-591A-8F28-14E2-64686670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90" y="737870"/>
            <a:ext cx="4626610" cy="4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125730"/>
            <a:ext cx="12192000" cy="151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February Webinar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1" y="1676674"/>
            <a:ext cx="3391697" cy="387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Communication Between Generations</a:t>
            </a: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February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6DE39390-779B-8D4C-36BA-BE30BC02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11" y="3790037"/>
            <a:ext cx="1271742" cy="1271742"/>
          </a:xfrm>
          <a:prstGeom prst="rect">
            <a:avLst/>
          </a:prstGeom>
        </p:spPr>
      </p:pic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9C22A791-CDE3-523F-218C-D162B17DE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44" y="1504560"/>
            <a:ext cx="5359428" cy="35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0" y="-388620"/>
            <a:ext cx="12192000" cy="250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Power of Forgiveness</a:t>
            </a:r>
            <a:endParaRPr lang="en-US" sz="6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982980" y="1771650"/>
            <a:ext cx="5234939" cy="377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Tuesday, February 13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EST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tx1"/>
                </a:solidFill>
              </a:rPr>
              <a:t>     aKvpxpmp243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99991289-5565-508F-88A9-EFC336BC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1601791"/>
            <a:ext cx="3721100" cy="3416300"/>
          </a:xfrm>
          <a:prstGeom prst="rect">
            <a:avLst/>
          </a:prstGeom>
        </p:spPr>
      </p:pic>
      <p:pic>
        <p:nvPicPr>
          <p:cNvPr id="2" name="Picture 1" descr="A qr code with many squares&#10;&#10;Description automatically generated">
            <a:extLst>
              <a:ext uri="{FF2B5EF4-FFF2-40B4-BE49-F238E27FC236}">
                <a16:creationId xmlns:a16="http://schemas.microsoft.com/office/drawing/2014/main" id="{A1A073E3-D64F-A058-40A3-80A9F2E5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1989" y="3200722"/>
            <a:ext cx="1817369" cy="18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5737</TotalTime>
  <Words>93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Solutions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262</cp:revision>
  <cp:lastPrinted>2016-07-23T16:23:50Z</cp:lastPrinted>
  <dcterms:created xsi:type="dcterms:W3CDTF">2016-02-02T15:31:45Z</dcterms:created>
  <dcterms:modified xsi:type="dcterms:W3CDTF">2023-12-28T16:51:34Z</dcterms:modified>
</cp:coreProperties>
</file>