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6"/>
  </p:notesMasterIdLst>
  <p:handoutMasterIdLst>
    <p:handoutMasterId r:id="rId7"/>
  </p:handoutMasterIdLst>
  <p:sldIdLst>
    <p:sldId id="370" r:id="rId3"/>
    <p:sldId id="371" r:id="rId4"/>
    <p:sldId id="373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1176" y="-50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87F95-3D99-2442-9A3D-0EC948039F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December 28,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08610"/>
            <a:ext cx="7886700" cy="12573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DIN"/>
              </a:rPr>
              <a:t>Solutions</a:t>
            </a:r>
            <a:endParaRPr lang="en-US" sz="48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49" y="1527022"/>
            <a:ext cx="3429001" cy="4150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LifeMatters</a:t>
            </a:r>
            <a:r>
              <a:rPr lang="en-US" sz="2000" dirty="0">
                <a:solidFill>
                  <a:schemeClr val="tx1"/>
                </a:solidFill>
              </a:rPr>
              <a:t> offers 24/7/365 assistance with: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Creating healthy habits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Building relationships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Solving problems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Managing time and energy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Any other concern</a:t>
            </a:r>
          </a:p>
        </p:txBody>
      </p:sp>
      <p:pic>
        <p:nvPicPr>
          <p:cNvPr id="2" name="Picture 1" descr="A person sitting on a couch with her hand on her head&#10;&#10;Description automatically generated">
            <a:extLst>
              <a:ext uri="{FF2B5EF4-FFF2-40B4-BE49-F238E27FC236}">
                <a16:creationId xmlns:a16="http://schemas.microsoft.com/office/drawing/2014/main" id="{D58950ED-D0A7-69E6-E68B-2575F5C04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715010"/>
            <a:ext cx="4626610" cy="41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28650" y="171450"/>
            <a:ext cx="7886700" cy="1138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4800" b="1" dirty="0">
                <a:latin typeface="DIN"/>
              </a:rPr>
              <a:t>February Webinar</a:t>
            </a:r>
            <a:endParaRPr lang="en-US" sz="48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50" y="1577340"/>
            <a:ext cx="2663189" cy="3981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Communication Between Generations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Available on </a:t>
            </a:r>
            <a:r>
              <a:rPr lang="en-US" sz="2100" dirty="0" err="1">
                <a:solidFill>
                  <a:schemeClr val="tx1"/>
                </a:solidFill>
              </a:rPr>
              <a:t>mylifematters.com</a:t>
            </a:r>
            <a:r>
              <a:rPr lang="en-US" sz="2100" dirty="0">
                <a:solidFill>
                  <a:schemeClr val="tx1"/>
                </a:solidFill>
              </a:rPr>
              <a:t> in February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Sign up for an email alert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F9D23-134C-FF6E-AB27-CEF984A2A877}"/>
              </a:ext>
            </a:extLst>
          </p:cNvPr>
          <p:cNvSpPr txBox="1"/>
          <p:nvPr/>
        </p:nvSpPr>
        <p:spPr>
          <a:xfrm>
            <a:off x="6330462" y="1026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AF7552B5-BE17-65F3-F685-94782798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510" y="4255639"/>
            <a:ext cx="1037933" cy="1037933"/>
          </a:xfrm>
          <a:prstGeom prst="rect">
            <a:avLst/>
          </a:prstGeom>
        </p:spPr>
      </p:pic>
      <p:pic>
        <p:nvPicPr>
          <p:cNvPr id="2" name="Picture 1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E667DE7-8C0A-36C0-9751-D489A1C3A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724" y="1411868"/>
            <a:ext cx="5359428" cy="35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2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000" b="1" dirty="0">
                <a:latin typeface="DIN"/>
              </a:rPr>
              <a:t>Power of Forgiveness</a:t>
            </a:r>
            <a:endParaRPr lang="en-US" sz="60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1908810"/>
            <a:ext cx="3343493" cy="3148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Support session from </a:t>
            </a:r>
            <a:r>
              <a:rPr lang="en-US" sz="2200" dirty="0" err="1">
                <a:solidFill>
                  <a:schemeClr val="tx1"/>
                </a:solidFill>
              </a:rPr>
              <a:t>LifeMatters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Tuesday, February 13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1 p.m. EST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Session password: 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200" dirty="0">
                <a:solidFill>
                  <a:schemeClr val="tx1"/>
                </a:solidFill>
              </a:rPr>
              <a:t>       aKvpxpmp243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8D8A7568-B1A6-07FB-CC49-8E8A2064C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72491"/>
            <a:ext cx="3721100" cy="3416300"/>
          </a:xfrm>
          <a:prstGeom prst="rect">
            <a:avLst/>
          </a:prstGeom>
        </p:spPr>
      </p:pic>
      <p:pic>
        <p:nvPicPr>
          <p:cNvPr id="7" name="Picture 6" descr="A qr code with many squares&#10;&#10;Description automatically generated">
            <a:extLst>
              <a:ext uri="{FF2B5EF4-FFF2-40B4-BE49-F238E27FC236}">
                <a16:creationId xmlns:a16="http://schemas.microsoft.com/office/drawing/2014/main" id="{6FBEAA5E-A3BA-8B92-6AB7-73C7D275E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28798" y="3880996"/>
            <a:ext cx="1286001" cy="1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5800</TotalTime>
  <Words>84</Words>
  <Application>Microsoft Macintosh PowerPoint</Application>
  <PresentationFormat>On-screen Show (4:3)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Solutions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274</cp:revision>
  <cp:lastPrinted>2016-07-23T16:23:50Z</cp:lastPrinted>
  <dcterms:created xsi:type="dcterms:W3CDTF">2016-02-02T15:31:45Z</dcterms:created>
  <dcterms:modified xsi:type="dcterms:W3CDTF">2023-12-28T16:50:54Z</dcterms:modified>
</cp:coreProperties>
</file>