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7" autoAdjust="0"/>
    <p:restoredTop sz="94607"/>
  </p:normalViewPr>
  <p:slideViewPr>
    <p:cSldViewPr snapToGrid="0">
      <p:cViewPr>
        <p:scale>
          <a:sx n="90" d="100"/>
          <a:sy n="90" d="100"/>
        </p:scale>
        <p:origin x="22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6108192" cy="536136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800" dirty="0">
                <a:latin typeface="Segoe UI" panose="020B0502040204020203" pitchFamily="34" charset="0"/>
                <a:cs typeface="Segoe UI" panose="020B0502040204020203" pitchFamily="34" charset="0"/>
              </a:rPr>
              <a:t>If you struggle to stop drinking once you start, </a:t>
            </a:r>
            <a:r>
              <a:rPr lang="en-US" sz="5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800" dirty="0">
                <a:latin typeface="Segoe UI" panose="020B0502040204020203" pitchFamily="34" charset="0"/>
                <a:cs typeface="Segoe UI" panose="020B0502040204020203" pitchFamily="34" charset="0"/>
              </a:rPr>
              <a:t> can help.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r="380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6108192" cy="536136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800" dirty="0">
                <a:latin typeface="Segoe UI" panose="020B0502040204020203" pitchFamily="34" charset="0"/>
                <a:cs typeface="Segoe UI" panose="020B0502040204020203" pitchFamily="34" charset="0"/>
              </a:rPr>
              <a:t> can help</a:t>
            </a:r>
            <a:r>
              <a:rPr lang="en-US" sz="5800" dirty="0"/>
              <a:t> you shop smart and stay within your budget.</a:t>
            </a:r>
            <a:endParaRPr lang="en-US" sz="5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21343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800" dirty="0"/>
              <a:t>Going Green</a:t>
            </a:r>
          </a:p>
          <a:p>
            <a:r>
              <a:rPr lang="en-US" sz="3800" dirty="0"/>
              <a:t>Available in April on  mylifematters.com</a:t>
            </a:r>
          </a:p>
          <a:p>
            <a:r>
              <a:rPr lang="en-US" sz="3800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r="10714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April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/>
              <a:t>Postpartum </a:t>
            </a:r>
            <a:r>
              <a:rPr lang="en-US" sz="3300" dirty="0"/>
              <a:t>Depression</a:t>
            </a:r>
          </a:p>
          <a:p>
            <a:pPr>
              <a:spcAft>
                <a:spcPts val="2400"/>
              </a:spcAft>
            </a:pPr>
            <a:r>
              <a:rPr lang="en-US" sz="3300" dirty="0"/>
              <a:t>Tuesday, April 16, 1 p.m. EDT</a:t>
            </a:r>
          </a:p>
          <a:p>
            <a:pPr>
              <a:spcAft>
                <a:spcPts val="2400"/>
              </a:spcAft>
            </a:pPr>
            <a:r>
              <a:rPr lang="en-US" sz="3300" dirty="0"/>
              <a:t>Session Password: YNs2Hxpud67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6499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April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01" y="488717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65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21</cp:revision>
  <dcterms:created xsi:type="dcterms:W3CDTF">2024-03-06T12:56:36Z</dcterms:created>
  <dcterms:modified xsi:type="dcterms:W3CDTF">2024-03-07T22:28:52Z</dcterms:modified>
</cp:coreProperties>
</file>