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58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2024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3/7/24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1" r="2418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971723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If you struggle to stop drinking once you start, </a:t>
            </a: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help.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3" r="35073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708917"/>
            <a:ext cx="4971723" cy="4699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5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5000" dirty="0">
                <a:latin typeface="Segoe UI" panose="020B0502040204020203" pitchFamily="34" charset="0"/>
                <a:cs typeface="Segoe UI" panose="020B0502040204020203" pitchFamily="34" charset="0"/>
              </a:rPr>
              <a:t> can help you shop smart and stay within your budget.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5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10" name="Picture 9" descr="A qr code with a black background&#10;&#10;Description automatically generated">
            <a:extLst>
              <a:ext uri="{FF2B5EF4-FFF2-40B4-BE49-F238E27FC236}">
                <a16:creationId xmlns:a16="http://schemas.microsoft.com/office/drawing/2014/main" id="{24619E56-6356-7444-C1DE-8931770D63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9" y="5148970"/>
            <a:ext cx="1263310" cy="126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7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8" r="2955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479479"/>
            <a:ext cx="4971723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Going Green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Available in April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Webinar</a:t>
            </a:r>
          </a:p>
        </p:txBody>
      </p:sp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472" cy="138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0" r="32590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500027"/>
            <a:ext cx="4971723" cy="3907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Postpartum Depression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Tuesday, April 16,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YNs2Hxpud67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April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6" name="Picture 5" descr="A black and grey logo&#10;&#10;Description automatically generated">
            <a:extLst>
              <a:ext uri="{FF2B5EF4-FFF2-40B4-BE49-F238E27FC236}">
                <a16:creationId xmlns:a16="http://schemas.microsoft.com/office/drawing/2014/main" id="{3D6BD705-7B6D-E9A7-6576-AB283740C4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17" y="5619966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</TotalTime>
  <Words>65</Words>
  <Application>Microsoft Macintosh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8</cp:revision>
  <dcterms:created xsi:type="dcterms:W3CDTF">2024-03-06T20:36:39Z</dcterms:created>
  <dcterms:modified xsi:type="dcterms:W3CDTF">2024-03-07T22:40:43Z</dcterms:modified>
</cp:coreProperties>
</file>