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87F95-3D99-2442-9A3D-0EC948039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July 31,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253908"/>
            <a:ext cx="3691890" cy="312002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DIN"/>
              </a:rPr>
              <a:t>Identity </a:t>
            </a:r>
            <a:br>
              <a:rPr lang="en-US" sz="5000" b="1" dirty="0">
                <a:latin typeface="DIN"/>
              </a:rPr>
            </a:br>
            <a:r>
              <a:rPr lang="en-US" sz="5000" b="1" dirty="0">
                <a:latin typeface="DIN"/>
              </a:rPr>
              <a:t>Theft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50" y="2295420"/>
            <a:ext cx="3691890" cy="3382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help you recover from identity theft.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2" name="Picture 1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E809A130-094B-D0F4-322B-793CCF64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110" y="754380"/>
            <a:ext cx="4445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182880" y="88585"/>
            <a:ext cx="8778240" cy="167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500" b="1" dirty="0">
                <a:latin typeface="DIN"/>
              </a:rPr>
              <a:t>Struggling</a:t>
            </a:r>
            <a:endParaRPr lang="en-US" sz="55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708660" y="1905851"/>
            <a:ext cx="3863340" cy="377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500">
                <a:solidFill>
                  <a:schemeClr val="tx1"/>
                </a:solidFill>
              </a:rPr>
              <a:t>If someone you 	   care </a:t>
            </a:r>
            <a:r>
              <a:rPr lang="en-US" sz="3500" dirty="0">
                <a:solidFill>
                  <a:schemeClr val="tx1"/>
                </a:solidFill>
              </a:rPr>
              <a:t>about needs emotional support, </a:t>
            </a:r>
            <a:r>
              <a:rPr lang="en-US" sz="3500" dirty="0" err="1">
                <a:solidFill>
                  <a:schemeClr val="tx1"/>
                </a:solidFill>
              </a:rPr>
              <a:t>LifeMatters</a:t>
            </a:r>
            <a:r>
              <a:rPr lang="en-US" sz="3500" dirty="0">
                <a:solidFill>
                  <a:schemeClr val="tx1"/>
                </a:solidFill>
              </a:rPr>
              <a:t> can help. </a:t>
            </a:r>
          </a:p>
          <a:p>
            <a:pPr>
              <a:lnSpc>
                <a:spcPct val="100000"/>
              </a:lnSpc>
            </a:pPr>
            <a:r>
              <a:rPr lang="en-US" sz="3500" dirty="0">
                <a:solidFill>
                  <a:schemeClr val="tx1"/>
                </a:solidFill>
              </a:rPr>
              <a:t>Call 24/7/365. </a:t>
            </a:r>
            <a:endParaRPr lang="en-US" sz="3500" dirty="0"/>
          </a:p>
          <a:p>
            <a:endParaRPr lang="en-US" sz="3500" dirty="0"/>
          </a:p>
        </p:txBody>
      </p:sp>
      <p:pic>
        <p:nvPicPr>
          <p:cNvPr id="2" name="Picture 1" descr="A person and person sitting on a bench&#10;&#10;Description automatically generated">
            <a:extLst>
              <a:ext uri="{FF2B5EF4-FFF2-40B4-BE49-F238E27FC236}">
                <a16:creationId xmlns:a16="http://schemas.microsoft.com/office/drawing/2014/main" id="{C74115EC-1967-FDC2-852E-BD31BAC5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1651875"/>
            <a:ext cx="3436429" cy="35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125730"/>
            <a:ext cx="9279292" cy="151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September Webinar</a:t>
            </a:r>
            <a:endParaRPr lang="en-US" sz="5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497330"/>
            <a:ext cx="3268981" cy="405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Discipline and Parenting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September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3" name="Picture 2" descr="A person and child sitting on a couch&#10;&#10;Description automatically generated">
            <a:extLst>
              <a:ext uri="{FF2B5EF4-FFF2-40B4-BE49-F238E27FC236}">
                <a16:creationId xmlns:a16="http://schemas.microsoft.com/office/drawing/2014/main" id="{FCE28132-00A4-9D12-50A1-85B3287E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30" y="1637195"/>
            <a:ext cx="444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468310"/>
            <a:ext cx="8109488" cy="1204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000" b="1" dirty="0">
                <a:latin typeface="DIN"/>
              </a:rPr>
              <a:t>Tips for Living a Simpler, Happier Life</a:t>
            </a:r>
            <a:endParaRPr lang="en-US" sz="4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1783081"/>
            <a:ext cx="2981035" cy="327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Support session from </a:t>
            </a:r>
            <a:r>
              <a:rPr lang="en-US" sz="2000" dirty="0" err="1">
                <a:solidFill>
                  <a:schemeClr val="tx1"/>
                </a:solidFill>
              </a:rPr>
              <a:t>LifeMatters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Thursday, September 21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Session password: G6ZmQrkrN57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 descr="A person and child riding a bike&#10;&#10;Description automatically generated">
            <a:extLst>
              <a:ext uri="{FF2B5EF4-FFF2-40B4-BE49-F238E27FC236}">
                <a16:creationId xmlns:a16="http://schemas.microsoft.com/office/drawing/2014/main" id="{B60F5DFD-AC0B-B718-50CA-491429670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505" y="1783081"/>
            <a:ext cx="5080000" cy="3111500"/>
          </a:xfrm>
          <a:prstGeom prst="rect">
            <a:avLst/>
          </a:prstGeom>
        </p:spPr>
      </p:pic>
      <p:pic>
        <p:nvPicPr>
          <p:cNvPr id="2" name="Picture 1" descr="A qr code with many squares&#10;&#10;Description automatically generated">
            <a:extLst>
              <a:ext uri="{FF2B5EF4-FFF2-40B4-BE49-F238E27FC236}">
                <a16:creationId xmlns:a16="http://schemas.microsoft.com/office/drawing/2014/main" id="{88121BCC-5081-9A74-E25E-9B63DEDC5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135" y="3906764"/>
            <a:ext cx="1392915" cy="13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5982</TotalTime>
  <Words>125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Identity  Theft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270</cp:revision>
  <cp:lastPrinted>2016-07-23T16:23:50Z</cp:lastPrinted>
  <dcterms:created xsi:type="dcterms:W3CDTF">2016-02-02T15:31:45Z</dcterms:created>
  <dcterms:modified xsi:type="dcterms:W3CDTF">2023-07-31T22:15:21Z</dcterms:modified>
</cp:coreProperties>
</file>