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7"/>
  </p:notesMasterIdLst>
  <p:handoutMasterIdLst>
    <p:handoutMasterId r:id="rId8"/>
  </p:handoutMasterIdLst>
  <p:sldIdLst>
    <p:sldId id="370" r:id="rId3"/>
    <p:sldId id="372" r:id="rId4"/>
    <p:sldId id="371" r:id="rId5"/>
    <p:sldId id="37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2040" y="20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87F95-3D99-2442-9A3D-0EC948039F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875" y="1416050"/>
            <a:ext cx="428625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3921"/>
            <a:ext cx="20574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39620" y="1606563"/>
            <a:ext cx="1642640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79530" y="2358732"/>
            <a:ext cx="1460090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82260" y="2358732"/>
            <a:ext cx="1482213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4482886" y="534838"/>
            <a:ext cx="4661115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600420"/>
            <a:ext cx="54864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9144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712519" y="3442231"/>
            <a:ext cx="845688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"/>
            <a:ext cx="9143998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" y="4827310"/>
            <a:ext cx="9143998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4827311"/>
            <a:ext cx="82296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5568566"/>
            <a:ext cx="82296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6310342"/>
            <a:ext cx="82296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4235823"/>
            <a:ext cx="9143998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7" y="1653072"/>
            <a:ext cx="3973987" cy="11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" y="-1"/>
            <a:ext cx="9143998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6806"/>
            <a:ext cx="82296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19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598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9144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61872"/>
            <a:ext cx="82296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439" y="1643727"/>
            <a:ext cx="104775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2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39" y="3769850"/>
            <a:ext cx="104775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748" y="2097212"/>
            <a:ext cx="141102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September 6,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56" y="1921899"/>
            <a:ext cx="2174594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7948"/>
            <a:ext cx="78867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012" y="6024565"/>
            <a:ext cx="5819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652806" y="6046511"/>
            <a:ext cx="1924892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963706"/>
            <a:ext cx="9143998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9061" y="6543679"/>
            <a:ext cx="122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895892"/>
            <a:ext cx="3691890" cy="670018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DIN"/>
              </a:rPr>
              <a:t>Distracted</a:t>
            </a:r>
            <a:endParaRPr lang="en-US" sz="5000" dirty="0"/>
          </a:p>
        </p:txBody>
      </p:sp>
      <p:pic>
        <p:nvPicPr>
          <p:cNvPr id="13" name="Content Placeholder 12" descr="LifeMatters_PPFooter_4-3_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628650" y="1988820"/>
            <a:ext cx="3234690" cy="368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900"/>
              </a:spcAft>
            </a:pPr>
            <a:r>
              <a:rPr lang="en-US" sz="3000" dirty="0">
                <a:solidFill>
                  <a:schemeClr val="tx1"/>
                </a:solidFill>
              </a:rPr>
              <a:t>If you find it difficult to concentrate when you are nervous, </a:t>
            </a:r>
            <a:r>
              <a:rPr lang="en-US" sz="3000" dirty="0" err="1">
                <a:solidFill>
                  <a:schemeClr val="tx1"/>
                </a:solidFill>
              </a:rPr>
              <a:t>LifeMatters</a:t>
            </a:r>
            <a:r>
              <a:rPr lang="en-US" sz="3000" dirty="0">
                <a:solidFill>
                  <a:schemeClr val="tx1"/>
                </a:solidFill>
              </a:rPr>
              <a:t> can help.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</a:rPr>
              <a:t>Call 24/7/365. </a:t>
            </a:r>
            <a:endParaRPr lang="en-US" sz="3000" dirty="0"/>
          </a:p>
        </p:txBody>
      </p:sp>
      <p:pic>
        <p:nvPicPr>
          <p:cNvPr id="2" name="Picture 1" descr="A person sitting at a table with a phone and a computer&#10;&#10;Description automatically generated">
            <a:extLst>
              <a:ext uri="{FF2B5EF4-FFF2-40B4-BE49-F238E27FC236}">
                <a16:creationId xmlns:a16="http://schemas.microsoft.com/office/drawing/2014/main" id="{2B43A9E5-48D1-9B7B-AE36-9FE7DADE9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895892"/>
            <a:ext cx="44450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1A623-8489-B555-AC31-26AD2A43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4241CE-D06F-A5EC-E4C3-4909EA74B5F6}"/>
              </a:ext>
            </a:extLst>
          </p:cNvPr>
          <p:cNvSpPr txBox="1">
            <a:spLocks/>
          </p:cNvSpPr>
          <p:nvPr/>
        </p:nvSpPr>
        <p:spPr>
          <a:xfrm>
            <a:off x="182880" y="88585"/>
            <a:ext cx="8778240" cy="1671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6000" b="1" dirty="0">
                <a:latin typeface="DIN"/>
              </a:rPr>
              <a:t>Pet Adoption</a:t>
            </a:r>
            <a:endParaRPr lang="en-US" sz="60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314F72EA-0E31-A1EB-BAC1-EF0CAD9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CFDA48-15A1-56F4-4662-068B649F66D0}"/>
              </a:ext>
            </a:extLst>
          </p:cNvPr>
          <p:cNvSpPr txBox="1">
            <a:spLocks/>
          </p:cNvSpPr>
          <p:nvPr/>
        </p:nvSpPr>
        <p:spPr>
          <a:xfrm>
            <a:off x="708660" y="1897379"/>
            <a:ext cx="3863340" cy="3780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500" dirty="0" err="1">
                <a:solidFill>
                  <a:schemeClr val="tx1"/>
                </a:solidFill>
              </a:rPr>
              <a:t>LifeMatters</a:t>
            </a:r>
            <a:r>
              <a:rPr lang="en-US" sz="3500" dirty="0">
                <a:solidFill>
                  <a:schemeClr val="tx1"/>
                </a:solidFill>
              </a:rPr>
              <a:t> can help you determine if it’s the right time to adopt a pet. </a:t>
            </a:r>
          </a:p>
          <a:p>
            <a:pPr>
              <a:lnSpc>
                <a:spcPct val="100000"/>
              </a:lnSpc>
            </a:pPr>
            <a:r>
              <a:rPr lang="en-US" sz="3500" dirty="0">
                <a:solidFill>
                  <a:schemeClr val="tx1"/>
                </a:solidFill>
              </a:rPr>
              <a:t>Call 24/7/365. </a:t>
            </a:r>
            <a:endParaRPr lang="en-US" sz="3500" dirty="0"/>
          </a:p>
          <a:p>
            <a:endParaRPr lang="en-US" sz="3500" dirty="0"/>
          </a:p>
        </p:txBody>
      </p:sp>
      <p:pic>
        <p:nvPicPr>
          <p:cNvPr id="2" name="Picture 1" descr="A person holding a cat&#10;&#10;Description automatically generated">
            <a:extLst>
              <a:ext uri="{FF2B5EF4-FFF2-40B4-BE49-F238E27FC236}">
                <a16:creationId xmlns:a16="http://schemas.microsoft.com/office/drawing/2014/main" id="{655D5A09-A046-A19C-7049-9920E0D7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91073"/>
            <a:ext cx="3994943" cy="32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125730"/>
            <a:ext cx="9279292" cy="1511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5000" b="1" dirty="0">
                <a:latin typeface="DIN"/>
              </a:rPr>
              <a:t>October Webinar</a:t>
            </a:r>
            <a:endParaRPr lang="en-US" sz="5000" dirty="0"/>
          </a:p>
        </p:txBody>
      </p:sp>
      <p:pic>
        <p:nvPicPr>
          <p:cNvPr id="6" name="Content Placeholder 12" descr="LifeMatters_PPFooter_4-3_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28649" y="1497330"/>
            <a:ext cx="3268981" cy="4050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tx1"/>
                </a:solidFill>
              </a:rPr>
              <a:t>How to Deal with Depression in Your Family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tx1"/>
                </a:solidFill>
              </a:rPr>
              <a:t>Available on </a:t>
            </a:r>
            <a:r>
              <a:rPr lang="en-US" sz="2250" dirty="0" err="1">
                <a:solidFill>
                  <a:schemeClr val="tx1"/>
                </a:solidFill>
              </a:rPr>
              <a:t>mylifematters.com</a:t>
            </a:r>
            <a:r>
              <a:rPr lang="en-US" sz="2250" dirty="0">
                <a:solidFill>
                  <a:schemeClr val="tx1"/>
                </a:solidFill>
              </a:rPr>
              <a:t> in October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tx1"/>
                </a:solidFill>
              </a:rPr>
              <a:t>Sign up for an email alert on the “Upcoming Webinars” page (under “Quick Links”)</a:t>
            </a:r>
          </a:p>
        </p:txBody>
      </p:sp>
      <p:pic>
        <p:nvPicPr>
          <p:cNvPr id="9" name="Picture 8" descr="Father with his arm around his troubled son&#10;">
            <a:extLst>
              <a:ext uri="{FF2B5EF4-FFF2-40B4-BE49-F238E27FC236}">
                <a16:creationId xmlns:a16="http://schemas.microsoft.com/office/drawing/2014/main" id="{01DD370A-A7E0-8E18-D33C-C9844795D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70" y="1637195"/>
            <a:ext cx="44450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A1189-F063-5DA3-9602-93A325B2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7D522A-41D0-F178-0E1B-0A3A32A6F6F8}"/>
              </a:ext>
            </a:extLst>
          </p:cNvPr>
          <p:cNvSpPr txBox="1">
            <a:spLocks/>
          </p:cNvSpPr>
          <p:nvPr/>
        </p:nvSpPr>
        <p:spPr>
          <a:xfrm>
            <a:off x="515946" y="468310"/>
            <a:ext cx="8109488" cy="1204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4000" b="1" dirty="0">
                <a:latin typeface="DIN"/>
              </a:rPr>
              <a:t>World Mental Health Day: </a:t>
            </a:r>
          </a:p>
          <a:p>
            <a:pPr algn="ctr"/>
            <a:r>
              <a:rPr lang="en-US" sz="3000" b="1" dirty="0">
                <a:latin typeface="DIN"/>
              </a:rPr>
              <a:t>Recognizing &amp; Combating Mental Health Issues</a:t>
            </a:r>
            <a:endParaRPr lang="en-US" sz="30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748DF288-3D1D-6463-2FAE-674062727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-67647" y="4574793"/>
            <a:ext cx="9279293" cy="337769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95CD8A9-50A7-8D33-BA2E-0EAAA0831AFF}"/>
              </a:ext>
            </a:extLst>
          </p:cNvPr>
          <p:cNvSpPr txBox="1">
            <a:spLocks/>
          </p:cNvSpPr>
          <p:nvPr/>
        </p:nvSpPr>
        <p:spPr>
          <a:xfrm>
            <a:off x="476495" y="1783081"/>
            <a:ext cx="2981035" cy="3274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Support session from </a:t>
            </a:r>
            <a:r>
              <a:rPr lang="en-US" sz="2000" dirty="0" err="1">
                <a:solidFill>
                  <a:schemeClr val="tx1"/>
                </a:solidFill>
              </a:rPr>
              <a:t>LifeMatters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Tuesday, October 10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 p.m. EDT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Session password</a:t>
            </a:r>
            <a:r>
              <a:rPr lang="en-US" sz="2000">
                <a:solidFill>
                  <a:schemeClr val="tx1"/>
                </a:solidFill>
              </a:rPr>
              <a:t>: Ycd7hyMpr37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34FAD1C9-6AF0-8C7B-16EF-F68021FD2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126" y="3818739"/>
            <a:ext cx="1509351" cy="1509351"/>
          </a:xfrm>
          <a:prstGeom prst="rect">
            <a:avLst/>
          </a:prstGeom>
        </p:spPr>
      </p:pic>
      <p:pic>
        <p:nvPicPr>
          <p:cNvPr id="2" name="Picture 1" descr="Thoughtful middle-aged Black female therapist and mid-thirties white male patient in conversation. &#10;">
            <a:extLst>
              <a:ext uri="{FF2B5EF4-FFF2-40B4-BE49-F238E27FC236}">
                <a16:creationId xmlns:a16="http://schemas.microsoft.com/office/drawing/2014/main" id="{ADD20791-CE52-CD2D-016A-F4947A07F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871" y="2005965"/>
            <a:ext cx="4705434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6018</TotalTime>
  <Words>139</Words>
  <Application>Microsoft Macintosh PowerPoint</Application>
  <PresentationFormat>On-screen Show (4:3)</PresentationFormat>
  <Paragraphs>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Distracted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275</cp:revision>
  <cp:lastPrinted>2016-07-23T16:23:50Z</cp:lastPrinted>
  <dcterms:created xsi:type="dcterms:W3CDTF">2016-02-02T15:31:45Z</dcterms:created>
  <dcterms:modified xsi:type="dcterms:W3CDTF">2023-09-06T20:22:09Z</dcterms:modified>
</cp:coreProperties>
</file>