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6"/>
  </p:notesMasterIdLst>
  <p:handoutMasterIdLst>
    <p:handoutMasterId r:id="rId7"/>
  </p:handoutMasterIdLst>
  <p:sldIdLst>
    <p:sldId id="370" r:id="rId3"/>
    <p:sldId id="371" r:id="rId4"/>
    <p:sldId id="375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976" y="200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500" y="1416050"/>
            <a:ext cx="571500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3922"/>
            <a:ext cx="27432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86160" y="1606563"/>
            <a:ext cx="2190187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39373" y="2358732"/>
            <a:ext cx="1946787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176347" y="2358732"/>
            <a:ext cx="1976284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5977182" y="534838"/>
            <a:ext cx="6214820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00420"/>
            <a:ext cx="73152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12192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950025" y="3442231"/>
            <a:ext cx="1127584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2"/>
            <a:ext cx="12191997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3" y="4827311"/>
            <a:ext cx="12191997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4827312"/>
            <a:ext cx="109728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5568566"/>
            <a:ext cx="109728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9600" y="6310343"/>
            <a:ext cx="109728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" y="4235823"/>
            <a:ext cx="12191997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7" y="1653073"/>
            <a:ext cx="5298649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3" y="-1"/>
            <a:ext cx="12191997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56806"/>
            <a:ext cx="109728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56619"/>
            <a:ext cx="109728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797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12192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61872"/>
            <a:ext cx="109728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85" y="1643727"/>
            <a:ext cx="139700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3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585" y="3769850"/>
            <a:ext cx="139700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64" y="2097212"/>
            <a:ext cx="188136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September 27,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41" y="1921899"/>
            <a:ext cx="2899459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7948"/>
            <a:ext cx="105156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683" y="6024566"/>
            <a:ext cx="7759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70408" y="6046512"/>
            <a:ext cx="2566523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963706"/>
            <a:ext cx="12191997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25415" y="6543680"/>
            <a:ext cx="162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399" y="455792"/>
            <a:ext cx="10885341" cy="846237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DIN"/>
              </a:rPr>
              <a:t>Connecting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14400" y="1623060"/>
            <a:ext cx="5532120" cy="405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sz="2400" dirty="0" err="1">
                <a:solidFill>
                  <a:schemeClr val="tx1"/>
                </a:solidFill>
              </a:rPr>
              <a:t>LifeMatters</a:t>
            </a:r>
            <a:r>
              <a:rPr lang="en-US" sz="2400" dirty="0">
                <a:solidFill>
                  <a:schemeClr val="tx1"/>
                </a:solidFill>
              </a:rPr>
              <a:t> offers 24/7/365 assistance with: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Improving parenting skills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Strengthening a relationship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Building rapport with colleagues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Increasing your EQ</a:t>
            </a:r>
          </a:p>
          <a:p>
            <a:pPr marL="457200" indent="-457200">
              <a:lnSpc>
                <a:spcPct val="100000"/>
              </a:lnSpc>
              <a:spcAft>
                <a:spcPts val="500"/>
              </a:spcAft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Any other concern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6" name="Picture 5" descr="A person and child walking on a path&#10;&#10;Description automatically generated">
            <a:extLst>
              <a:ext uri="{FF2B5EF4-FFF2-40B4-BE49-F238E27FC236}">
                <a16:creationId xmlns:a16="http://schemas.microsoft.com/office/drawing/2014/main" id="{5025BA5F-C40A-64E3-E2B0-72C99D926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80" y="411480"/>
            <a:ext cx="4225290" cy="46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82980" y="265594"/>
            <a:ext cx="1044779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5300" b="1" dirty="0">
                <a:latin typeface="DIN"/>
              </a:rPr>
              <a:t>November Webinar</a:t>
            </a:r>
            <a:endParaRPr lang="en-US" sz="5300" dirty="0"/>
          </a:p>
        </p:txBody>
      </p:sp>
      <p:sp>
        <p:nvSpPr>
          <p:cNvPr id="7" name="Rectangle 6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82981" y="1676674"/>
            <a:ext cx="5113020" cy="3871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Mindfulness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Available on </a:t>
            </a:r>
            <a:r>
              <a:rPr lang="en-US" sz="2800" dirty="0" err="1">
                <a:solidFill>
                  <a:schemeClr val="tx1"/>
                </a:solidFill>
              </a:rPr>
              <a:t>mylifematters.com</a:t>
            </a:r>
            <a:r>
              <a:rPr lang="en-US" sz="2800" dirty="0">
                <a:solidFill>
                  <a:schemeClr val="tx1"/>
                </a:solidFill>
              </a:rPr>
              <a:t> in November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CE8DC-B0FA-917C-241E-0EC5D673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9" name="Picture 8" descr="A person sitting in the woods&#10;&#10;Description automatically generated">
            <a:extLst>
              <a:ext uri="{FF2B5EF4-FFF2-40B4-BE49-F238E27FC236}">
                <a16:creationId xmlns:a16="http://schemas.microsoft.com/office/drawing/2014/main" id="{1895B91C-9D6C-FB3A-A1E9-96F31645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982" y="571508"/>
            <a:ext cx="4396339" cy="4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BE2D-4EFA-A479-B737-3BC40B52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1A0E-BD1C-CFAD-EEE4-5E42CA5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7215EFF-3997-4DCC-7A71-C5D3B915DB77}"/>
              </a:ext>
            </a:extLst>
          </p:cNvPr>
          <p:cNvSpPr txBox="1">
            <a:spLocks/>
          </p:cNvSpPr>
          <p:nvPr/>
        </p:nvSpPr>
        <p:spPr>
          <a:xfrm>
            <a:off x="811530" y="102870"/>
            <a:ext cx="6092190" cy="2011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4800" b="1" dirty="0">
                <a:latin typeface="DIN"/>
              </a:rPr>
              <a:t>How to Be a </a:t>
            </a:r>
          </a:p>
          <a:p>
            <a:r>
              <a:rPr lang="en-US" sz="4800" b="1" dirty="0">
                <a:latin typeface="DIN"/>
              </a:rPr>
              <a:t>Working Caregiver</a:t>
            </a:r>
            <a:endParaRPr lang="en-US" sz="480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C05147F-923C-C7CB-6B5B-6DBC93A81155}"/>
              </a:ext>
            </a:extLst>
          </p:cNvPr>
          <p:cNvSpPr txBox="1">
            <a:spLocks/>
          </p:cNvSpPr>
          <p:nvPr/>
        </p:nvSpPr>
        <p:spPr>
          <a:xfrm>
            <a:off x="982980" y="2023110"/>
            <a:ext cx="5234939" cy="3524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 session from </a:t>
            </a:r>
            <a:r>
              <a:rPr lang="en-US" sz="2800" dirty="0" err="1">
                <a:solidFill>
                  <a:schemeClr val="tx1"/>
                </a:solidFill>
              </a:rPr>
              <a:t>LifeMatters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Wednesday, November 15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 p.m. </a:t>
            </a:r>
            <a:r>
              <a:rPr lang="en-US" sz="2800">
                <a:solidFill>
                  <a:schemeClr val="tx1"/>
                </a:solidFill>
              </a:rPr>
              <a:t>EST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Session password: 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800" dirty="0">
                <a:solidFill>
                  <a:schemeClr val="tx1"/>
                </a:solidFill>
              </a:rPr>
              <a:t>     EWuswKG3272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DD50EC19-3710-6393-DC5D-343A193E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88" y="3288392"/>
            <a:ext cx="1721322" cy="1721322"/>
          </a:xfrm>
          <a:prstGeom prst="rect">
            <a:avLst/>
          </a:prstGeom>
        </p:spPr>
      </p:pic>
      <p:pic>
        <p:nvPicPr>
          <p:cNvPr id="13" name="Picture 12" descr="A person hugging an elderly person&#10;&#10;Description automatically generated">
            <a:extLst>
              <a:ext uri="{FF2B5EF4-FFF2-40B4-BE49-F238E27FC236}">
                <a16:creationId xmlns:a16="http://schemas.microsoft.com/office/drawing/2014/main" id="{FAD2945C-E9CA-85F8-D039-B4FF16C0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99" y="468309"/>
            <a:ext cx="4274872" cy="46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7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5717</TotalTime>
  <Words>109</Words>
  <Application>Microsoft Macintosh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Connecting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254</cp:revision>
  <cp:lastPrinted>2016-07-23T16:23:50Z</cp:lastPrinted>
  <dcterms:created xsi:type="dcterms:W3CDTF">2016-02-02T15:31:45Z</dcterms:created>
  <dcterms:modified xsi:type="dcterms:W3CDTF">2023-09-27T15:42:05Z</dcterms:modified>
</cp:coreProperties>
</file>