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5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976" y="2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fematters.com/hop/ip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399" y="674444"/>
            <a:ext cx="10885341" cy="627585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DIN"/>
              </a:rPr>
              <a:t>Life Balance</a:t>
            </a:r>
            <a:endParaRPr lang="en-US" sz="55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636040"/>
            <a:ext cx="5532120" cy="404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LifeMatters</a:t>
            </a:r>
            <a:r>
              <a:rPr lang="en-US" sz="24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Improving wellbeing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Adapting to change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Building resilience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Setting healthy boundaries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Any other concern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702D762D-530A-6881-1057-B1311ADF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069" y="1099066"/>
            <a:ext cx="5353221" cy="35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90563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5500" b="1" dirty="0">
                <a:latin typeface="DIN"/>
              </a:rPr>
              <a:t>May Webinar</a:t>
            </a:r>
            <a:endParaRPr lang="en-US" sz="55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0" y="1676674"/>
            <a:ext cx="5886449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Coping with Grief and Loss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Available on </a:t>
            </a:r>
            <a:r>
              <a:rPr lang="en-US" sz="3000" dirty="0" err="1">
                <a:solidFill>
                  <a:schemeClr val="tx1"/>
                </a:solidFill>
              </a:rPr>
              <a:t>mylifematters.com</a:t>
            </a:r>
            <a:r>
              <a:rPr lang="en-US" sz="3000" dirty="0">
                <a:solidFill>
                  <a:schemeClr val="tx1"/>
                </a:solidFill>
              </a:rPr>
              <a:t> in May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876AC8E8-0E2C-92C7-2B11-E3662C69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96" y="731520"/>
            <a:ext cx="4630580" cy="40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811530" y="392690"/>
            <a:ext cx="10344150" cy="124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Women’s Mental Health</a:t>
            </a:r>
            <a:endParaRPr lang="en-US" sz="6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982980" y="1805940"/>
            <a:ext cx="5234939" cy="3741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Tuesday, May 23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EDT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 to: </a:t>
            </a:r>
            <a:r>
              <a:rPr lang="en-US" sz="2800" b="0" i="0" dirty="0">
                <a:effectLst/>
                <a:latin typeface="Calibri" panose="020F0502020204030204" pitchFamily="34" charset="0"/>
                <a:hlinkClick r:id="rId3"/>
              </a:rPr>
              <a:t>https://mylifematters.com/hop/ip</a:t>
            </a:r>
            <a:endParaRPr lang="en-US" sz="2800" b="0" i="0" dirty="0">
              <a:effectLst/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 VDp69UbNYV6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0413901B-374A-38A6-2B94-DC555A753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40" y="1954530"/>
            <a:ext cx="4222439" cy="2596944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E31EC42-7FEA-105A-F49D-D64446FDA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47" y="2345315"/>
            <a:ext cx="1354455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5657</TotalTime>
  <Words>119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Life Balance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236</cp:revision>
  <cp:lastPrinted>2016-07-23T16:23:50Z</cp:lastPrinted>
  <dcterms:created xsi:type="dcterms:W3CDTF">2016-02-02T15:31:45Z</dcterms:created>
  <dcterms:modified xsi:type="dcterms:W3CDTF">2023-04-18T22:06:58Z</dcterms:modified>
</cp:coreProperties>
</file>