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2" r:id="rId4"/>
    <p:sldId id="371" r:id="rId5"/>
    <p:sldId id="37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2040" y="20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February 15,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lifematters.com/hop/io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08610"/>
            <a:ext cx="7886700" cy="12573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DIN"/>
              </a:rPr>
              <a:t>Pain Management</a:t>
            </a:r>
            <a:endParaRPr lang="en-US" sz="50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49" y="1851660"/>
            <a:ext cx="3429001" cy="382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LifeMatters</a:t>
            </a:r>
            <a:r>
              <a:rPr lang="en-US" sz="3200" dirty="0">
                <a:solidFill>
                  <a:schemeClr val="tx1"/>
                </a:solidFill>
              </a:rPr>
              <a:t> can suggest healthy ways to cope with chronic pain.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Call 24/7/365. </a:t>
            </a:r>
            <a:endParaRPr lang="en-US" sz="3200" dirty="0"/>
          </a:p>
        </p:txBody>
      </p:sp>
      <p:pic>
        <p:nvPicPr>
          <p:cNvPr id="2" name="Picture 1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2F19ED3F-4D8D-6372-517E-4FEFA2000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646" y="1565910"/>
            <a:ext cx="3726181" cy="36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1A623-8489-B555-AC31-26AD2A43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241CE-D06F-A5EC-E4C3-4909EA74B5F6}"/>
              </a:ext>
            </a:extLst>
          </p:cNvPr>
          <p:cNvSpPr txBox="1">
            <a:spLocks/>
          </p:cNvSpPr>
          <p:nvPr/>
        </p:nvSpPr>
        <p:spPr>
          <a:xfrm>
            <a:off x="628650" y="468310"/>
            <a:ext cx="7785506" cy="967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500" b="1" dirty="0">
                <a:latin typeface="DIN"/>
              </a:rPr>
              <a:t>Time for You</a:t>
            </a:r>
            <a:endParaRPr lang="en-US" sz="65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314F72EA-0E31-A1EB-BAC1-EF0CAD9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CFDA48-15A1-56F4-4662-068B649F66D0}"/>
              </a:ext>
            </a:extLst>
          </p:cNvPr>
          <p:cNvSpPr txBox="1">
            <a:spLocks/>
          </p:cNvSpPr>
          <p:nvPr/>
        </p:nvSpPr>
        <p:spPr>
          <a:xfrm>
            <a:off x="628648" y="1805940"/>
            <a:ext cx="3851911" cy="3871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500" dirty="0">
                <a:solidFill>
                  <a:schemeClr val="tx1"/>
                </a:solidFill>
              </a:rPr>
              <a:t>If finding time for self-care is a challenge, </a:t>
            </a:r>
            <a:r>
              <a:rPr lang="en-US" sz="3500" dirty="0" err="1">
                <a:solidFill>
                  <a:schemeClr val="tx1"/>
                </a:solidFill>
              </a:rPr>
              <a:t>LifeMatters</a:t>
            </a:r>
            <a:r>
              <a:rPr lang="en-US" sz="3500" dirty="0">
                <a:solidFill>
                  <a:schemeClr val="tx1"/>
                </a:solidFill>
              </a:rPr>
              <a:t> can help.</a:t>
            </a:r>
          </a:p>
          <a:p>
            <a:pPr>
              <a:lnSpc>
                <a:spcPct val="100000"/>
              </a:lnSpc>
            </a:pPr>
            <a:r>
              <a:rPr lang="en-US" sz="3500" dirty="0">
                <a:solidFill>
                  <a:schemeClr val="tx1"/>
                </a:solidFill>
              </a:rPr>
              <a:t>Call 24/7/365. </a:t>
            </a:r>
            <a:endParaRPr lang="en-US" sz="3500" dirty="0"/>
          </a:p>
          <a:p>
            <a:endParaRPr lang="en-US" sz="3500" dirty="0"/>
          </a:p>
        </p:txBody>
      </p:sp>
      <p:pic>
        <p:nvPicPr>
          <p:cNvPr id="2" name="Picture 1" descr="A person sitting on a couch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00DF1C22-07DB-C415-4ECF-113126CAE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72" y="1565910"/>
            <a:ext cx="3624984" cy="35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28650" y="446113"/>
            <a:ext cx="7886700" cy="1191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4000" b="1" dirty="0">
                <a:latin typeface="DIN"/>
              </a:rPr>
              <a:t>March Webinar</a:t>
            </a:r>
            <a:endParaRPr lang="en-US" sz="4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554480"/>
            <a:ext cx="3440963" cy="399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Elderly Housing Options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Available on </a:t>
            </a:r>
            <a:r>
              <a:rPr lang="en-US" sz="2400" dirty="0" err="1">
                <a:solidFill>
                  <a:schemeClr val="tx1"/>
                </a:solidFill>
              </a:rPr>
              <a:t>mylifematters.com</a:t>
            </a:r>
            <a:r>
              <a:rPr lang="en-US" sz="2400" dirty="0">
                <a:solidFill>
                  <a:schemeClr val="tx1"/>
                </a:solidFill>
              </a:rPr>
              <a:t> in March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3" name="Picture 2" descr="A person and person holding coffee cups&#10;&#10;Description automatically generated with low confidence">
            <a:extLst>
              <a:ext uri="{FF2B5EF4-FFF2-40B4-BE49-F238E27FC236}">
                <a16:creationId xmlns:a16="http://schemas.microsoft.com/office/drawing/2014/main" id="{B8DACBEB-65D3-BB39-46BD-9FC2E7C57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40" y="666750"/>
            <a:ext cx="4324458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515946" y="594360"/>
            <a:ext cx="8109488" cy="1078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4200" b="1" dirty="0">
                <a:latin typeface="DIN"/>
              </a:rPr>
              <a:t>Making Mindfulness Work for You</a:t>
            </a:r>
            <a:endParaRPr lang="en-US" sz="42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2080260"/>
            <a:ext cx="3343493" cy="29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Support session from </a:t>
            </a:r>
            <a:r>
              <a:rPr lang="en-US" sz="2200" dirty="0" err="1">
                <a:solidFill>
                  <a:schemeClr val="tx1"/>
                </a:solidFill>
              </a:rPr>
              <a:t>LifeMatters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Tuesday, March 14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1 p.m. EDT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Go to:  </a:t>
            </a:r>
            <a:r>
              <a:rPr lang="en-US" sz="1800" b="0" i="0" dirty="0">
                <a:effectLst/>
                <a:latin typeface="Calibri" panose="020F0502020204030204" pitchFamily="34" charset="0"/>
                <a:hlinkClick r:id="rId3"/>
              </a:rPr>
              <a:t>https://mylifematters.com/hop/io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Session password: iiTjevz3J66</a:t>
            </a:r>
          </a:p>
        </p:txBody>
      </p:sp>
      <p:pic>
        <p:nvPicPr>
          <p:cNvPr id="11" name="Picture 10" descr="A person with her eyes closed&#10;&#10;Description automatically generated with low confidence">
            <a:extLst>
              <a:ext uri="{FF2B5EF4-FFF2-40B4-BE49-F238E27FC236}">
                <a16:creationId xmlns:a16="http://schemas.microsoft.com/office/drawing/2014/main" id="{D6FABE90-1765-193C-2B65-AEB1D6BE3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397" y="1940243"/>
            <a:ext cx="4479215" cy="29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5714</TotalTime>
  <Words>134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Pain Management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246</cp:revision>
  <cp:lastPrinted>2016-07-23T16:23:50Z</cp:lastPrinted>
  <dcterms:created xsi:type="dcterms:W3CDTF">2016-02-02T15:31:45Z</dcterms:created>
  <dcterms:modified xsi:type="dcterms:W3CDTF">2023-02-15T20:33:56Z</dcterms:modified>
</cp:coreProperties>
</file>