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2" r:id="rId4"/>
    <p:sldId id="371" r:id="rId5"/>
    <p:sldId id="37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May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514350"/>
            <a:ext cx="3691890" cy="105156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DIN"/>
              </a:rPr>
              <a:t>LGBTQIA+ Support</a:t>
            </a:r>
            <a:endParaRPr lang="en-US" sz="40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49" y="1863090"/>
            <a:ext cx="3028951" cy="381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address the unique needs of LGBTQIA+ people.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</p:txBody>
      </p:sp>
      <p:pic>
        <p:nvPicPr>
          <p:cNvPr id="4" name="Picture 3" descr="Two women hugging each other&#10;&#10;Description automatically generated with low confidence">
            <a:extLst>
              <a:ext uri="{FF2B5EF4-FFF2-40B4-BE49-F238E27FC236}">
                <a16:creationId xmlns:a16="http://schemas.microsoft.com/office/drawing/2014/main" id="{6535EE1C-BDAE-CA1A-6E32-D19DAB6CA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9" y="624575"/>
            <a:ext cx="41148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708660" y="931496"/>
            <a:ext cx="3188970" cy="82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5000" b="1" dirty="0">
                <a:latin typeface="DIN"/>
              </a:rPr>
              <a:t>Per Diem</a:t>
            </a:r>
            <a:endParaRPr lang="en-US" sz="5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708660" y="1905851"/>
            <a:ext cx="3017520" cy="377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help you set limits on your vacation spending.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  <a:p>
            <a:endParaRPr lang="en-US" sz="3500" dirty="0"/>
          </a:p>
        </p:txBody>
      </p:sp>
      <p:pic>
        <p:nvPicPr>
          <p:cNvPr id="3" name="Picture 2" descr="A picture containing person, clothing, human face, outdoor&#10;&#10;Description automatically generated">
            <a:extLst>
              <a:ext uri="{FF2B5EF4-FFF2-40B4-BE49-F238E27FC236}">
                <a16:creationId xmlns:a16="http://schemas.microsoft.com/office/drawing/2014/main" id="{7F46F077-DA7E-8642-AF56-77473BE32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40" y="931496"/>
            <a:ext cx="4114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9279292" cy="1637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000" b="1" dirty="0">
                <a:latin typeface="DIN"/>
              </a:rPr>
              <a:t>June Webinar</a:t>
            </a:r>
            <a:endParaRPr lang="en-US" sz="5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637195"/>
            <a:ext cx="3280411" cy="391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Best Summer Ever!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June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7" name="Picture 6" descr="A person and person standing around a barbecue grill&#10;&#10;Description automatically generated with low confidence">
            <a:extLst>
              <a:ext uri="{FF2B5EF4-FFF2-40B4-BE49-F238E27FC236}">
                <a16:creationId xmlns:a16="http://schemas.microsoft.com/office/drawing/2014/main" id="{8BBCF397-ED23-3FDD-7FF2-CB7B7032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1398270"/>
            <a:ext cx="4114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515946" y="594360"/>
            <a:ext cx="8109488" cy="107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4200" b="1" dirty="0">
                <a:latin typeface="DIN"/>
              </a:rPr>
              <a:t>How to Be an Ally to </a:t>
            </a:r>
          </a:p>
          <a:p>
            <a:pPr algn="ctr"/>
            <a:r>
              <a:rPr lang="en-US" sz="4200" b="1" dirty="0">
                <a:latin typeface="DIN"/>
              </a:rPr>
              <a:t>the LGBTQI+ Community</a:t>
            </a:r>
            <a:endParaRPr lang="en-US" sz="42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2080260"/>
            <a:ext cx="3343493" cy="29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Tuesday, June 20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 p.m. EDT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400" dirty="0">
                <a:solidFill>
                  <a:srgbClr val="212121"/>
                </a:solidFill>
                <a:latin typeface="Tahoma" panose="020B0604030504040204" pitchFamily="34" charset="0"/>
              </a:rPr>
              <a:t>    </a:t>
            </a:r>
            <a:r>
              <a:rPr lang="en-US" sz="2200" b="0" i="0" u="none" strike="noStrike" dirty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ghBYda6Rs39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text, pattern, monochrome, stitch&#10;&#10;Description automatically generated">
            <a:extLst>
              <a:ext uri="{FF2B5EF4-FFF2-40B4-BE49-F238E27FC236}">
                <a16:creationId xmlns:a16="http://schemas.microsoft.com/office/drawing/2014/main" id="{4D35B863-3D1B-31F3-8DA7-F14AF2EAE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28" y="2732771"/>
            <a:ext cx="1638137" cy="1638137"/>
          </a:xfrm>
          <a:prstGeom prst="rect">
            <a:avLst/>
          </a:prstGeom>
        </p:spPr>
      </p:pic>
      <p:pic>
        <p:nvPicPr>
          <p:cNvPr id="11" name="Picture 10" descr="A person holding a child&#10;&#10;Description automatically generated with low confidence">
            <a:extLst>
              <a:ext uri="{FF2B5EF4-FFF2-40B4-BE49-F238E27FC236}">
                <a16:creationId xmlns:a16="http://schemas.microsoft.com/office/drawing/2014/main" id="{BF75522A-6D33-318B-38D4-4D8345581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014" y="2047973"/>
            <a:ext cx="3019190" cy="31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5926</TotalTime>
  <Words>128</Words>
  <Application>Microsoft Macintosh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DIN</vt:lpstr>
      <vt:lpstr>DIN Medium</vt:lpstr>
      <vt:lpstr>Helvetica</vt:lpstr>
      <vt:lpstr>Tahoma</vt:lpstr>
      <vt:lpstr>Office Theme</vt:lpstr>
      <vt:lpstr>1_White Beechcraft</vt:lpstr>
      <vt:lpstr>LGBTQIA+ Support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255</cp:revision>
  <cp:lastPrinted>2016-07-23T16:23:50Z</cp:lastPrinted>
  <dcterms:created xsi:type="dcterms:W3CDTF">2016-02-02T15:31:45Z</dcterms:created>
  <dcterms:modified xsi:type="dcterms:W3CDTF">2023-05-11T22:41:19Z</dcterms:modified>
</cp:coreProperties>
</file>