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</p:sldMasterIdLst>
  <p:notesMasterIdLst>
    <p:notesMasterId r:id="rId6"/>
  </p:notesMasterIdLst>
  <p:handoutMasterIdLst>
    <p:handoutMasterId r:id="rId7"/>
  </p:handoutMasterIdLst>
  <p:sldIdLst>
    <p:sldId id="370" r:id="rId3"/>
    <p:sldId id="372" r:id="rId4"/>
    <p:sldId id="371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1B1"/>
    <a:srgbClr val="F5A64F"/>
    <a:srgbClr val="6DBCD8"/>
    <a:srgbClr val="EFC329"/>
    <a:srgbClr val="BF1578"/>
    <a:srgbClr val="FF9300"/>
    <a:srgbClr val="BC1551"/>
    <a:srgbClr val="FF40FF"/>
    <a:srgbClr val="4E8F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88435" autoAdjust="0"/>
  </p:normalViewPr>
  <p:slideViewPr>
    <p:cSldViewPr snapToGrid="0" snapToObjects="1">
      <p:cViewPr varScale="1">
        <p:scale>
          <a:sx n="112" d="100"/>
          <a:sy n="112" d="100"/>
        </p:scale>
        <p:origin x="2040" y="200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669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D8B20-6B94-48C1-B81A-104257CA9CAA}" type="datetimeFigureOut">
              <a:rPr lang="en-US" smtClean="0"/>
              <a:t>12/21/22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0507D-445A-4655-8489-66796BBF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E7B432-EC67-B945-AE31-9DB3CB565EEF}" type="datetimeFigureOut">
              <a:rPr lang="en-US" smtClean="0"/>
              <a:t>12/21/22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787F95-3D99-2442-9A3D-0EC94803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03D88A9-3B77-FD48-89DE-9072DBA8BFC2}" type="datetime4">
              <a:rPr lang="en-US" smtClean="0"/>
              <a:t>December 21, 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678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8875" y="1416050"/>
            <a:ext cx="4286250" cy="40259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3921"/>
            <a:ext cx="2057400" cy="365125"/>
          </a:xfrm>
          <a:prstGeom prst="rect">
            <a:avLst/>
          </a:prstGeom>
        </p:spPr>
        <p:txBody>
          <a:bodyPr/>
          <a:lstStyle/>
          <a:p>
            <a:fld id="{6BA037F9-2807-5E46-8455-0C92B4881590}" type="datetime4">
              <a:rPr lang="en-US" smtClean="0"/>
              <a:t>December 21, 2022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739620" y="1606563"/>
            <a:ext cx="1642640" cy="365069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279530" y="2358732"/>
            <a:ext cx="1460090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382260" y="2358732"/>
            <a:ext cx="1482213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73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6852" t="7890" r="8823" b="27157"/>
          <a:stretch/>
        </p:blipFill>
        <p:spPr>
          <a:xfrm>
            <a:off x="4482886" y="534838"/>
            <a:ext cx="4661115" cy="50834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600420"/>
            <a:ext cx="5486400" cy="3446142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C5C50E-6C72-DA42-89F4-92FD9B5FEAF4}" type="datetime4">
              <a:rPr lang="en-US" smtClean="0"/>
              <a:t>December 21, 2022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3D77782-FCA5-EB47-936F-E94642F8ACD2}" type="datetime4">
              <a:rPr lang="en-US" smtClean="0"/>
              <a:t>December 21, 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7"/>
            <a:ext cx="3887391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4C18C5A7-E1CF-884B-B1AF-A5D9D72F812F}" type="datetime4">
              <a:rPr lang="en-US" smtClean="0"/>
              <a:t>December 21, 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26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56EBD84-9FFD-0A42-AB3C-88C0480A58E2}" type="datetime4">
              <a:rPr lang="en-US" smtClean="0"/>
              <a:t>December 21, 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E43A26D6-1F78-774A-B70F-CC5F128FF6D3}" type="datetime4">
              <a:rPr lang="en-US" smtClean="0"/>
              <a:t>December 21, 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0" y="0"/>
            <a:ext cx="9144000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1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CAEF7C22-42B8-0E4A-9B54-3690FA8F7C8E}" type="datetime4">
              <a:rPr lang="en-US" smtClean="0"/>
              <a:t>December 21, 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6261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3431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563C16E-67CD-874A-A3A3-B9FAD0E57A0A}" type="datetime4">
              <a:rPr lang="en-US" smtClean="0"/>
              <a:t>December 21, 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848FD81-18D0-EA4D-AA56-0D499CFCF5F7}" type="datetime4">
              <a:rPr lang="en-US" smtClean="0"/>
              <a:t>December 21, 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4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0BA30C0-9082-2546-9986-65529DCA3F74}" type="datetime4">
              <a:rPr lang="en-US" smtClean="0"/>
              <a:t>December 21, 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2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14482" b="76434"/>
          <a:stretch/>
        </p:blipFill>
        <p:spPr>
          <a:xfrm>
            <a:off x="712519" y="3442231"/>
            <a:ext cx="8456880" cy="221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A31DA78C-433C-744B-AEEA-0A497EBB6348}" type="datetime4">
              <a:rPr lang="en-US" smtClean="0"/>
              <a:t>December 21, 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3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"/>
            <a:ext cx="9143998" cy="4235823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" y="4827310"/>
            <a:ext cx="9143998" cy="2030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7200" y="4827311"/>
            <a:ext cx="8229600" cy="741255"/>
          </a:xfrm>
          <a:prstGeom prst="rect">
            <a:avLst/>
          </a:prstGeom>
        </p:spPr>
        <p:txBody>
          <a:bodyPr anchor="b"/>
          <a:lstStyle>
            <a:lvl1pPr algn="l">
              <a:defRPr sz="4400" b="1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5568566"/>
            <a:ext cx="8229600" cy="7188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999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6310342"/>
            <a:ext cx="8229600" cy="288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CCCCCC"/>
                </a:solidFill>
              </a:defRPr>
            </a:lvl1pPr>
            <a:lvl2pPr marL="457200" indent="0">
              <a:buNone/>
              <a:defRPr sz="1000">
                <a:solidFill>
                  <a:srgbClr val="CCCCCC"/>
                </a:solidFill>
              </a:defRPr>
            </a:lvl2pPr>
            <a:lvl3pPr marL="914400" indent="0">
              <a:buNone/>
              <a:defRPr sz="900">
                <a:solidFill>
                  <a:srgbClr val="CCCCCC"/>
                </a:solidFill>
              </a:defRPr>
            </a:lvl3pPr>
            <a:lvl4pPr marL="1371600" indent="0">
              <a:buNone/>
              <a:defRPr sz="800">
                <a:solidFill>
                  <a:srgbClr val="CCCCCC"/>
                </a:solidFill>
              </a:defRPr>
            </a:lvl4pPr>
            <a:lvl5pPr marL="1828800" indent="0">
              <a:buNone/>
              <a:defRPr sz="800">
                <a:solidFill>
                  <a:srgbClr val="CCCC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2" y="4235823"/>
            <a:ext cx="9143998" cy="591486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2050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07" y="1653072"/>
            <a:ext cx="3973987" cy="1128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0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2" y="-1"/>
            <a:ext cx="9143998" cy="963706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656806"/>
            <a:ext cx="82296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-1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6619"/>
            <a:ext cx="82296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12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9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598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2103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1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95201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94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 algn="ctr">
              <a:defRPr sz="1600" b="1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10068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7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60704"/>
            <a:ext cx="9144000" cy="58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</p:spTree>
    <p:extLst>
      <p:ext uri="{BB962C8B-B14F-4D97-AF65-F5344CB8AC3E}">
        <p14:creationId xmlns:p14="http://schemas.microsoft.com/office/powerpoint/2010/main" val="387584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61872"/>
            <a:ext cx="8229600" cy="4759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853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3133CBA-9EE5-2A43-A53E-D50D02B290FB}" type="datetime4">
              <a:rPr lang="en-US" smtClean="0"/>
              <a:t>December 21, 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4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/>
          <a:p>
            <a:fld id="{EB1EDF31-A468-4A5D-B5C1-1017B9C89FA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7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8C352FAA-AC39-E64D-ADC9-C895A4CBEDC4}" type="datetime4">
              <a:rPr lang="en-US" smtClean="0"/>
              <a:t>December 21, 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F7C4B4C-33EB-1D4D-813B-78FD93FEE752}" type="datetime4">
              <a:rPr lang="en-US" smtClean="0"/>
              <a:t>December 21, 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2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BBCB7E1-BDF6-F345-AD1C-0622755A36E3}" type="datetime4">
              <a:rPr lang="en-US" smtClean="0"/>
              <a:t>December 21, 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439" y="1643727"/>
            <a:ext cx="1047750" cy="1397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382432"/>
            <a:ext cx="9144000" cy="4571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39" y="3769850"/>
            <a:ext cx="1047750" cy="1397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B199A9E-226C-F74B-B97B-E1F23B46CC0E}" type="datetime4">
              <a:rPr lang="en-US" smtClean="0"/>
              <a:t>December 21, 2022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C4F30CB-A04C-B245-B5EA-A1BAE6FF02C4}" type="datetime4">
              <a:rPr lang="en-US" smtClean="0"/>
              <a:t>December 21, 2022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748" y="2097212"/>
            <a:ext cx="1411020" cy="2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4FC501-E5DF-CB46-92EC-894962AF0D3D}" type="datetime4">
              <a:rPr lang="en-US" smtClean="0"/>
              <a:t>December 21, 2022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556" y="1921899"/>
            <a:ext cx="2174594" cy="28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67948"/>
            <a:ext cx="7886700" cy="337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012" y="6024565"/>
            <a:ext cx="5819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800-634-6433, 24/7, mylifematters.com: password - TTX1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652806" y="6046511"/>
            <a:ext cx="1924892" cy="4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1" r:id="rId5"/>
    <p:sldLayoutId id="2147483661" r:id="rId6"/>
    <p:sldLayoutId id="2147483655" r:id="rId7"/>
    <p:sldLayoutId id="2147483663" r:id="rId8"/>
    <p:sldLayoutId id="2147483664" r:id="rId9"/>
    <p:sldLayoutId id="2147483668" r:id="rId10"/>
    <p:sldLayoutId id="2147483665" r:id="rId11"/>
    <p:sldLayoutId id="2147483652" r:id="rId12"/>
    <p:sldLayoutId id="2147483653" r:id="rId13"/>
    <p:sldLayoutId id="2147483654" r:id="rId14"/>
    <p:sldLayoutId id="2147483659" r:id="rId15"/>
    <p:sldLayoutId id="2147483667" r:id="rId16"/>
    <p:sldLayoutId id="2147483666" r:id="rId17"/>
    <p:sldLayoutId id="2147483656" r:id="rId18"/>
    <p:sldLayoutId id="214748365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6DBCD8"/>
          </a:solidFill>
          <a:latin typeface="DIN Medium" charset="0"/>
          <a:ea typeface="DIN Medium" charset="0"/>
          <a:cs typeface="DIN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1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963706"/>
            <a:ext cx="9143998" cy="90394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c41448\Desktop\Logos\EPS_RGB\MasterBrands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69061" y="6543679"/>
            <a:ext cx="122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CD57AF3-A447-48DE-B5C3-E7CD81751113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‹#›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C4123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08610"/>
            <a:ext cx="7886700" cy="12573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DIN"/>
              </a:rPr>
              <a:t>Lifelong Conversation</a:t>
            </a:r>
            <a:endParaRPr lang="en-US" sz="5000" dirty="0"/>
          </a:p>
        </p:txBody>
      </p:sp>
      <p:pic>
        <p:nvPicPr>
          <p:cNvPr id="13" name="Content Placeholder 12" descr="LifeMatters_PPFooter_4-3_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</p:spPr>
      </p:pic>
      <p:sp>
        <p:nvSpPr>
          <p:cNvPr id="17" name="Content Placeholder 1"/>
          <p:cNvSpPr txBox="1">
            <a:spLocks/>
          </p:cNvSpPr>
          <p:nvPr/>
        </p:nvSpPr>
        <p:spPr>
          <a:xfrm>
            <a:off x="628649" y="1840230"/>
            <a:ext cx="3726181" cy="3837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900"/>
              </a:spcAft>
            </a:pPr>
            <a:r>
              <a:rPr lang="en-US" sz="3000" dirty="0" err="1">
                <a:solidFill>
                  <a:schemeClr val="tx1"/>
                </a:solidFill>
              </a:rPr>
              <a:t>LifeMatters</a:t>
            </a:r>
            <a:r>
              <a:rPr lang="en-US" sz="3000" dirty="0">
                <a:solidFill>
                  <a:schemeClr val="tx1"/>
                </a:solidFill>
              </a:rPr>
              <a:t> can suggest ways to build an enduring relationship with your child.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solidFill>
                  <a:schemeClr val="tx1"/>
                </a:solidFill>
              </a:rPr>
              <a:t>Call 24/7/365. </a:t>
            </a:r>
            <a:endParaRPr lang="en-US" sz="3000" dirty="0"/>
          </a:p>
        </p:txBody>
      </p:sp>
      <p:pic>
        <p:nvPicPr>
          <p:cNvPr id="2" name="Picture 1" descr="A picture containing person, tree, outdoor, child&#10;&#10;Description automatically generated">
            <a:extLst>
              <a:ext uri="{FF2B5EF4-FFF2-40B4-BE49-F238E27FC236}">
                <a16:creationId xmlns:a16="http://schemas.microsoft.com/office/drawing/2014/main" id="{C6E58DAB-D747-CE20-A11D-838E475BA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79" y="1623060"/>
            <a:ext cx="3077778" cy="35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1A623-8489-B555-AC31-26AD2A43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4241CE-D06F-A5EC-E4C3-4909EA74B5F6}"/>
              </a:ext>
            </a:extLst>
          </p:cNvPr>
          <p:cNvSpPr txBox="1">
            <a:spLocks/>
          </p:cNvSpPr>
          <p:nvPr/>
        </p:nvSpPr>
        <p:spPr>
          <a:xfrm>
            <a:off x="628650" y="114300"/>
            <a:ext cx="3190837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r>
              <a:rPr lang="en-US" sz="4000" b="1" dirty="0">
                <a:latin typeface="DIN"/>
              </a:rPr>
              <a:t>Write it Down</a:t>
            </a:r>
            <a:endParaRPr lang="en-US" sz="4000" dirty="0"/>
          </a:p>
        </p:txBody>
      </p:sp>
      <p:pic>
        <p:nvPicPr>
          <p:cNvPr id="6" name="Content Placeholder 12" descr="LifeMatters_PPFooter_4-3_R2.jpg">
            <a:extLst>
              <a:ext uri="{FF2B5EF4-FFF2-40B4-BE49-F238E27FC236}">
                <a16:creationId xmlns:a16="http://schemas.microsoft.com/office/drawing/2014/main" id="{314F72EA-0E31-A1EB-BAC1-EF0CAD9D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FCFDA48-15A1-56F4-4662-068B649F66D0}"/>
              </a:ext>
            </a:extLst>
          </p:cNvPr>
          <p:cNvSpPr txBox="1">
            <a:spLocks/>
          </p:cNvSpPr>
          <p:nvPr/>
        </p:nvSpPr>
        <p:spPr>
          <a:xfrm>
            <a:off x="628649" y="1783080"/>
            <a:ext cx="3040381" cy="3894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 dirty="0" err="1">
                <a:solidFill>
                  <a:schemeClr val="tx1"/>
                </a:solidFill>
              </a:rPr>
              <a:t>LifeMatters</a:t>
            </a:r>
            <a:r>
              <a:rPr lang="en-US" sz="3200" dirty="0">
                <a:solidFill>
                  <a:schemeClr val="tx1"/>
                </a:solidFill>
              </a:rPr>
              <a:t> can help you develop concrete goals for the coming year.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</a:rPr>
              <a:t>Call 24/7/365. </a:t>
            </a:r>
            <a:endParaRPr lang="en-US" sz="3200" dirty="0"/>
          </a:p>
          <a:p>
            <a:endParaRPr lang="en-US" sz="2000" dirty="0"/>
          </a:p>
        </p:txBody>
      </p:sp>
      <p:pic>
        <p:nvPicPr>
          <p:cNvPr id="2" name="Picture 1" descr="Close-up of a person writing on a piece of paper&#10;&#10;Description automatically generated">
            <a:extLst>
              <a:ext uri="{FF2B5EF4-FFF2-40B4-BE49-F238E27FC236}">
                <a16:creationId xmlns:a16="http://schemas.microsoft.com/office/drawing/2014/main" id="{6BD2D392-0770-220B-CBCC-B7495A03A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230" y="668020"/>
            <a:ext cx="4445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6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28650" y="446113"/>
            <a:ext cx="7886700" cy="1191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r>
              <a:rPr lang="en-US" sz="4000" b="1" dirty="0">
                <a:latin typeface="DIN"/>
              </a:rPr>
              <a:t>January Webinar</a:t>
            </a:r>
            <a:endParaRPr lang="en-US" sz="4000" dirty="0"/>
          </a:p>
        </p:txBody>
      </p:sp>
      <p:pic>
        <p:nvPicPr>
          <p:cNvPr id="6" name="Content Placeholder 12" descr="LifeMatters_PPFooter_4-3_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628649" y="1554480"/>
            <a:ext cx="3440963" cy="3993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Critical Thinking</a:t>
            </a:r>
          </a:p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Available on </a:t>
            </a:r>
            <a:r>
              <a:rPr lang="en-US" sz="2400" dirty="0" err="1">
                <a:solidFill>
                  <a:schemeClr val="tx1"/>
                </a:solidFill>
              </a:rPr>
              <a:t>mylifematters.com</a:t>
            </a:r>
            <a:r>
              <a:rPr lang="en-US" sz="2400" dirty="0">
                <a:solidFill>
                  <a:schemeClr val="tx1"/>
                </a:solidFill>
              </a:rPr>
              <a:t> in January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Sign up for an email alert on the “Upcoming Webinars” page (under “Quick Links”)</a:t>
            </a:r>
          </a:p>
        </p:txBody>
      </p:sp>
      <p:pic>
        <p:nvPicPr>
          <p:cNvPr id="2" name="Picture 1" descr="A person sitting at a table with a computer and coffee&#10;&#10;Description automatically generated with medium confidence">
            <a:extLst>
              <a:ext uri="{FF2B5EF4-FFF2-40B4-BE49-F238E27FC236}">
                <a16:creationId xmlns:a16="http://schemas.microsoft.com/office/drawing/2014/main" id="{FD6E8505-0134-E668-E48D-425C867EB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011" y="966804"/>
            <a:ext cx="3934626" cy="409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9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51788E-CDEC-124C-A370-E08784289EFC}" vid="{5D0B7D0F-1D23-6042-A97B-3951BCC014A7}"/>
    </a:ext>
  </a:extLst>
</a:theme>
</file>

<file path=ppt/theme/theme2.xml><?xml version="1.0" encoding="utf-8"?>
<a:theme xmlns:a="http://schemas.openxmlformats.org/drawingml/2006/main" name="1_White Beechc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tx2">
              <a:lumMod val="60000"/>
              <a:lumOff val="40000"/>
            </a:schemeClr>
          </a:solidFill>
        </a:ln>
      </a:spPr>
      <a:bodyPr wrap="square">
        <a:spAutoFit/>
      </a:bodyPr>
      <a:lstStyle>
        <a:defPPr>
          <a:buClr>
            <a:srgbClr val="8EBA00"/>
          </a:buClr>
          <a:buFont typeface="Arial" pitchFamily="34" charset="0"/>
          <a:buChar char="•"/>
          <a:defRPr sz="1600" b="1" dirty="0" smtClean="0"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Empathia_Life Matters_Domestic_01-21-16</Template>
  <TotalTime>5695</TotalTime>
  <Words>88</Words>
  <Application>Microsoft Macintosh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DIN</vt:lpstr>
      <vt:lpstr>DIN Medium</vt:lpstr>
      <vt:lpstr>Helvetica</vt:lpstr>
      <vt:lpstr>Office Theme</vt:lpstr>
      <vt:lpstr>1_White Beechcraft</vt:lpstr>
      <vt:lpstr>Lifelong Conversation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Impacting Wellbeing, Productivity &amp; Safety</dc:title>
  <dc:creator>Mary Beth Chalk</dc:creator>
  <cp:lastModifiedBy>Denise Delvis</cp:lastModifiedBy>
  <cp:revision>240</cp:revision>
  <cp:lastPrinted>2016-07-23T16:23:50Z</cp:lastPrinted>
  <dcterms:created xsi:type="dcterms:W3CDTF">2016-02-02T15:31:45Z</dcterms:created>
  <dcterms:modified xsi:type="dcterms:W3CDTF">2022-12-21T18:29:48Z</dcterms:modified>
</cp:coreProperties>
</file>