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5"/>
  </p:notesMasterIdLst>
  <p:handoutMasterIdLst>
    <p:handoutMasterId r:id="rId6"/>
  </p:handoutMasterIdLst>
  <p:sldIdLst>
    <p:sldId id="370" r:id="rId3"/>
    <p:sldId id="371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January 25,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7230" y="994532"/>
            <a:ext cx="7886700" cy="467518"/>
          </a:xfrm>
        </p:spPr>
        <p:txBody>
          <a:bodyPr>
            <a:noAutofit/>
          </a:bodyPr>
          <a:lstStyle/>
          <a:p>
            <a:r>
              <a:rPr lang="en-US" sz="3400" b="1" dirty="0">
                <a:latin typeface="DIN"/>
              </a:rPr>
              <a:t>Money Matters</a:t>
            </a:r>
            <a:endParaRPr lang="en-US" sz="34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97229" y="1805940"/>
            <a:ext cx="3570843" cy="4031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LifeMatters</a:t>
            </a:r>
            <a:r>
              <a:rPr lang="en-US" sz="2000" dirty="0">
                <a:solidFill>
                  <a:schemeClr val="tx1"/>
                </a:solidFill>
              </a:rPr>
              <a:t> offers 24/7/365 assistance with: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Revising a budget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Paying down debt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Managing emergency expenses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Accessing helpful resources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Any other concern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9C57CA5-B194-22D1-3C22-01BA81B2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4532"/>
            <a:ext cx="4164330" cy="37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28650" y="354330"/>
            <a:ext cx="7886700" cy="1282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3400" b="1" dirty="0">
                <a:latin typeface="DIN"/>
              </a:rPr>
              <a:t>February Webinar</a:t>
            </a:r>
            <a:endParaRPr lang="en-US" sz="34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637194"/>
            <a:ext cx="3520983" cy="391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Anxiety vs. Stress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February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7" name="Picture 6" descr="A person with his hand on his fac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B0E8CBD-1614-C46E-34E6-1040036B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390" y="600276"/>
            <a:ext cx="3280145" cy="45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5610</TotalTime>
  <Words>67</Words>
  <Application>Microsoft Macintosh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Money Matters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231</cp:revision>
  <cp:lastPrinted>2016-07-23T16:23:50Z</cp:lastPrinted>
  <dcterms:created xsi:type="dcterms:W3CDTF">2016-02-02T15:31:45Z</dcterms:created>
  <dcterms:modified xsi:type="dcterms:W3CDTF">2023-01-25T21:17:25Z</dcterms:modified>
</cp:coreProperties>
</file>