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3" r:id="rId4"/>
    <p:sldId id="371" r:id="rId5"/>
    <p:sldId id="37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7" autoAdjust="0"/>
    <p:restoredTop sz="88421" autoAdjust="0"/>
  </p:normalViewPr>
  <p:slideViewPr>
    <p:cSldViewPr snapToGrid="0" snapToObjects="1">
      <p:cViewPr varScale="1">
        <p:scale>
          <a:sx n="117" d="100"/>
          <a:sy n="117" d="100"/>
        </p:scale>
        <p:origin x="392" y="168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8500" y="1416050"/>
            <a:ext cx="571500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3922"/>
            <a:ext cx="27432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86160" y="1606563"/>
            <a:ext cx="2190187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039373" y="2358732"/>
            <a:ext cx="1946787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176347" y="2358732"/>
            <a:ext cx="1976284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5977182" y="534838"/>
            <a:ext cx="6214820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600420"/>
            <a:ext cx="73152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12192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950025" y="3442231"/>
            <a:ext cx="1127584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2"/>
            <a:ext cx="12191997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3" y="4827311"/>
            <a:ext cx="12191997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4827312"/>
            <a:ext cx="109728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5568566"/>
            <a:ext cx="109728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9600" y="6310343"/>
            <a:ext cx="109728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" y="4235823"/>
            <a:ext cx="12191997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77" y="1653073"/>
            <a:ext cx="5298649" cy="11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3" y="-1"/>
            <a:ext cx="12191997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56806"/>
            <a:ext cx="109728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56619"/>
            <a:ext cx="109728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797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12192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61872"/>
            <a:ext cx="109728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85" y="1643727"/>
            <a:ext cx="139700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3"/>
            <a:ext cx="12192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585" y="3769850"/>
            <a:ext cx="139700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64" y="2097212"/>
            <a:ext cx="188136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November 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41" y="1921899"/>
            <a:ext cx="2899459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7948"/>
            <a:ext cx="105156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683" y="6024566"/>
            <a:ext cx="7759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870408" y="6046512"/>
            <a:ext cx="2566523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963706"/>
            <a:ext cx="12191997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25415" y="6543680"/>
            <a:ext cx="162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8710" y="439965"/>
            <a:ext cx="8930640" cy="1068796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DIN"/>
              </a:rPr>
              <a:t>Holiday Blues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1108710" y="1748790"/>
            <a:ext cx="4987290" cy="392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600" dirty="0" err="1">
                <a:solidFill>
                  <a:schemeClr val="tx1"/>
                </a:solidFill>
              </a:rPr>
              <a:t>LifeMatters</a:t>
            </a:r>
            <a:r>
              <a:rPr lang="en-US" sz="3600" dirty="0">
                <a:solidFill>
                  <a:schemeClr val="tx1"/>
                </a:solidFill>
              </a:rPr>
              <a:t> can help you cope with a change in holiday traditions.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Call 24/7/365. </a:t>
            </a:r>
            <a:endParaRPr lang="en-US" sz="36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3" name="Picture 2" descr="A person sitting on a couch with her hand on her chin&#10;&#10;Description automatically generated">
            <a:extLst>
              <a:ext uri="{FF2B5EF4-FFF2-40B4-BE49-F238E27FC236}">
                <a16:creationId xmlns:a16="http://schemas.microsoft.com/office/drawing/2014/main" id="{6646509C-DDE8-7B17-9215-EF9E4D1F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957" y="439964"/>
            <a:ext cx="4445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051560"/>
            <a:ext cx="9124950" cy="250470"/>
          </a:xfrm>
        </p:spPr>
        <p:txBody>
          <a:bodyPr>
            <a:noAutofit/>
          </a:bodyPr>
          <a:lstStyle/>
          <a:p>
            <a:r>
              <a:rPr lang="en-US" sz="6200" b="1" dirty="0">
                <a:latin typeface="DIN"/>
              </a:rPr>
              <a:t>Gratitude</a:t>
            </a:r>
            <a:endParaRPr lang="en-US" sz="62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914400" y="1879676"/>
            <a:ext cx="5181600" cy="3798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 err="1">
                <a:solidFill>
                  <a:schemeClr val="tx1"/>
                </a:solidFill>
              </a:rPr>
              <a:t>LifeMatters</a:t>
            </a:r>
            <a:r>
              <a:rPr lang="en-US" sz="4000" dirty="0">
                <a:solidFill>
                  <a:schemeClr val="tx1"/>
                </a:solidFill>
              </a:rPr>
              <a:t> can help you stay focused on the good stuff. 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tx1"/>
                </a:solidFill>
              </a:rPr>
              <a:t>Call 24/7/365. </a:t>
            </a:r>
            <a:endParaRPr lang="en-US" sz="40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987388B4-BA35-90BF-3E12-7CFC7A5A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314" y="763814"/>
            <a:ext cx="4913086" cy="40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7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82980" y="265594"/>
            <a:ext cx="1024128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500" b="1" dirty="0">
                <a:latin typeface="DIN"/>
              </a:rPr>
              <a:t>December Webinar</a:t>
            </a:r>
            <a:endParaRPr lang="en-US" sz="5500" dirty="0"/>
          </a:p>
        </p:txBody>
      </p:sp>
      <p:sp>
        <p:nvSpPr>
          <p:cNvPr id="7" name="Rectangle 6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82981" y="1676674"/>
            <a:ext cx="4763770" cy="3871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Handling Disagreements at Work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Available on </a:t>
            </a:r>
            <a:r>
              <a:rPr lang="en-US" sz="2700" dirty="0" err="1">
                <a:solidFill>
                  <a:schemeClr val="tx1"/>
                </a:solidFill>
              </a:rPr>
              <a:t>mylifematters.com</a:t>
            </a:r>
            <a:r>
              <a:rPr lang="en-US" sz="2700" dirty="0">
                <a:solidFill>
                  <a:schemeClr val="tx1"/>
                </a:solidFill>
              </a:rPr>
              <a:t> in December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CE8DC-B0FA-917C-241E-0EC5D673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8C2D1FC-6A54-734C-B475-65CE728B3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914" y="1637194"/>
            <a:ext cx="4923593" cy="32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7BE2D-4EFA-A479-B737-3BC40B52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41A0E-BD1C-CFAD-EEE4-5E42CA5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7215EFF-3997-4DCC-7A71-C5D3B915DB77}"/>
              </a:ext>
            </a:extLst>
          </p:cNvPr>
          <p:cNvSpPr txBox="1">
            <a:spLocks/>
          </p:cNvSpPr>
          <p:nvPr/>
        </p:nvSpPr>
        <p:spPr>
          <a:xfrm>
            <a:off x="552450" y="265594"/>
            <a:ext cx="53911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4200" b="1" dirty="0">
                <a:latin typeface="DIN"/>
              </a:rPr>
              <a:t>Creating Meaningful Holidays</a:t>
            </a:r>
            <a:endParaRPr lang="en-US" sz="42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C05147F-923C-C7CB-6B5B-6DBC93A81155}"/>
              </a:ext>
            </a:extLst>
          </p:cNvPr>
          <p:cNvSpPr txBox="1">
            <a:spLocks/>
          </p:cNvSpPr>
          <p:nvPr/>
        </p:nvSpPr>
        <p:spPr>
          <a:xfrm>
            <a:off x="552450" y="1828800"/>
            <a:ext cx="3779520" cy="338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Support session from </a:t>
            </a:r>
            <a:r>
              <a:rPr lang="en-US" sz="2800" dirty="0" err="1">
                <a:solidFill>
                  <a:schemeClr val="tx1"/>
                </a:solidFill>
              </a:rPr>
              <a:t>LifeMatters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Thursday, December 7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 p.m. EST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Session password: JCthHxip383</a:t>
            </a:r>
            <a:r>
              <a:rPr lang="en-US" sz="2800" b="0" i="0" u="none" strike="noStrike" dirty="0">
                <a:solidFill>
                  <a:srgbClr val="212121"/>
                </a:solidFill>
                <a:effectLst/>
                <a:latin typeface="Tahoma" panose="020B0604030504040204" pitchFamily="34" charset="0"/>
              </a:rPr>
              <a:t> 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A33BD3FC-01AE-3938-B20D-D4C343B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26" y="3429000"/>
            <a:ext cx="1589091" cy="1589091"/>
          </a:xfrm>
          <a:prstGeom prst="rect">
            <a:avLst/>
          </a:prstGeom>
        </p:spPr>
      </p:pic>
      <p:pic>
        <p:nvPicPr>
          <p:cNvPr id="6" name="Picture 5" descr="A group of people sitting at a table with plates of food&#10;&#10;Description automatically generated">
            <a:extLst>
              <a:ext uri="{FF2B5EF4-FFF2-40B4-BE49-F238E27FC236}">
                <a16:creationId xmlns:a16="http://schemas.microsoft.com/office/drawing/2014/main" id="{C2F66DB3-BEDD-B3B6-712B-17D520EF4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2" y="385304"/>
            <a:ext cx="4913561" cy="46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5925</TotalTime>
  <Words>122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DIN</vt:lpstr>
      <vt:lpstr>DIN Medium</vt:lpstr>
      <vt:lpstr>Helvetica</vt:lpstr>
      <vt:lpstr>Tahoma</vt:lpstr>
      <vt:lpstr>Office Theme</vt:lpstr>
      <vt:lpstr>1_White Beechcraft</vt:lpstr>
      <vt:lpstr>Holiday Blues</vt:lpstr>
      <vt:lpstr>Gratitude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276</cp:revision>
  <cp:lastPrinted>2016-07-23T16:23:50Z</cp:lastPrinted>
  <dcterms:created xsi:type="dcterms:W3CDTF">2016-02-02T15:31:45Z</dcterms:created>
  <dcterms:modified xsi:type="dcterms:W3CDTF">2023-11-01T21:34:19Z</dcterms:modified>
</cp:coreProperties>
</file>