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2" r:id="rId4"/>
    <p:sldId id="371" r:id="rId5"/>
    <p:sldId id="37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88435" autoAdjust="0"/>
  </p:normalViewPr>
  <p:slideViewPr>
    <p:cSldViewPr snapToGrid="0" snapToObjects="1">
      <p:cViewPr varScale="1">
        <p:scale>
          <a:sx n="112" d="100"/>
          <a:sy n="112" d="100"/>
        </p:scale>
        <p:origin x="2040" y="20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87F95-3D99-2442-9A3D-0EC948039F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November 13,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895892"/>
            <a:ext cx="3691890" cy="670018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DIN"/>
              </a:rPr>
              <a:t>Gratitude</a:t>
            </a:r>
            <a:endParaRPr lang="en-US" sz="50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50" y="1965960"/>
            <a:ext cx="2731823" cy="3711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000" dirty="0" err="1">
                <a:solidFill>
                  <a:schemeClr val="tx1"/>
                </a:solidFill>
              </a:rPr>
              <a:t>LifeMatters</a:t>
            </a:r>
            <a:r>
              <a:rPr lang="en-US" sz="3000" dirty="0">
                <a:solidFill>
                  <a:schemeClr val="tx1"/>
                </a:solidFill>
              </a:rPr>
              <a:t> can help you stay focused on the good stuff.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tx1"/>
                </a:solidFill>
              </a:rPr>
              <a:t>Call 24/7/365. </a:t>
            </a:r>
            <a:endParaRPr lang="en-US" sz="3000" dirty="0"/>
          </a:p>
        </p:txBody>
      </p:sp>
      <p:pic>
        <p:nvPicPr>
          <p:cNvPr id="2" name="Picture 1" descr="A person holding a baby&#10;&#10;Description automatically generated">
            <a:extLst>
              <a:ext uri="{FF2B5EF4-FFF2-40B4-BE49-F238E27FC236}">
                <a16:creationId xmlns:a16="http://schemas.microsoft.com/office/drawing/2014/main" id="{91928747-ABF5-5FDE-5FBB-BEEA5E772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80" y="758732"/>
            <a:ext cx="4913086" cy="40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1A623-8489-B555-AC31-26AD2A43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4241CE-D06F-A5EC-E4C3-4909EA74B5F6}"/>
              </a:ext>
            </a:extLst>
          </p:cNvPr>
          <p:cNvSpPr txBox="1">
            <a:spLocks/>
          </p:cNvSpPr>
          <p:nvPr/>
        </p:nvSpPr>
        <p:spPr>
          <a:xfrm>
            <a:off x="518522" y="468310"/>
            <a:ext cx="3813447" cy="1291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r>
              <a:rPr lang="en-US" sz="4400" b="1" dirty="0">
                <a:latin typeface="DIN"/>
              </a:rPr>
              <a:t>Holiday Blues</a:t>
            </a:r>
            <a:endParaRPr lang="en-US" sz="44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314F72EA-0E31-A1EB-BAC1-EF0CAD9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CFDA48-15A1-56F4-4662-068B649F66D0}"/>
              </a:ext>
            </a:extLst>
          </p:cNvPr>
          <p:cNvSpPr txBox="1">
            <a:spLocks/>
          </p:cNvSpPr>
          <p:nvPr/>
        </p:nvSpPr>
        <p:spPr>
          <a:xfrm>
            <a:off x="518522" y="1760221"/>
            <a:ext cx="3367678" cy="391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LifeMatters</a:t>
            </a:r>
            <a:r>
              <a:rPr lang="en-US" sz="3200" dirty="0">
                <a:solidFill>
                  <a:schemeClr val="tx1"/>
                </a:solidFill>
              </a:rPr>
              <a:t> can help you cope with a change in holiday traditions.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</a:rPr>
              <a:t>Call 24/7/365. </a:t>
            </a:r>
            <a:endParaRPr lang="en-US" sz="3200" dirty="0"/>
          </a:p>
          <a:p>
            <a:endParaRPr lang="en-US" sz="3500" dirty="0"/>
          </a:p>
        </p:txBody>
      </p:sp>
      <p:pic>
        <p:nvPicPr>
          <p:cNvPr id="2" name="Picture 1" descr="A person sitting on a couch with her hand on her chin&#10;&#10;Description automatically generated">
            <a:extLst>
              <a:ext uri="{FF2B5EF4-FFF2-40B4-BE49-F238E27FC236}">
                <a16:creationId xmlns:a16="http://schemas.microsoft.com/office/drawing/2014/main" id="{68BE88DA-4263-E292-6901-B13A68D9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478" y="548640"/>
            <a:ext cx="4445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125730"/>
            <a:ext cx="9279292" cy="1511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000" b="1" dirty="0">
                <a:latin typeface="DIN"/>
              </a:rPr>
              <a:t>December Webinar</a:t>
            </a:r>
            <a:endParaRPr lang="en-US" sz="5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637195"/>
            <a:ext cx="3268981" cy="391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tx1"/>
                </a:solidFill>
              </a:rPr>
              <a:t>Handling Disagreements at Work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tx1"/>
                </a:solidFill>
              </a:rPr>
              <a:t>Available on </a:t>
            </a:r>
            <a:r>
              <a:rPr lang="en-US" sz="2250" dirty="0" err="1">
                <a:solidFill>
                  <a:schemeClr val="tx1"/>
                </a:solidFill>
              </a:rPr>
              <a:t>mylifematters.com</a:t>
            </a:r>
            <a:r>
              <a:rPr lang="en-US" sz="2250" dirty="0">
                <a:solidFill>
                  <a:schemeClr val="tx1"/>
                </a:solidFill>
              </a:rPr>
              <a:t> in December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80ABF7D-7F20-F9BA-9971-E4529FF9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370" y="1637195"/>
            <a:ext cx="4512113" cy="300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0" y="220284"/>
            <a:ext cx="9144000" cy="1452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000" b="1" dirty="0">
                <a:latin typeface="DIN"/>
              </a:rPr>
              <a:t>Creating Meaningful Holidays</a:t>
            </a:r>
            <a:endParaRPr lang="en-US" sz="50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1601687"/>
            <a:ext cx="3283975" cy="3456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Support session from </a:t>
            </a:r>
            <a:r>
              <a:rPr lang="en-US" sz="2200" dirty="0" err="1">
                <a:solidFill>
                  <a:schemeClr val="tx1"/>
                </a:solidFill>
              </a:rPr>
              <a:t>LifeMatters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Thursday</a:t>
            </a:r>
            <a:r>
              <a:rPr lang="en-US" sz="2200" dirty="0">
                <a:solidFill>
                  <a:schemeClr val="tx1"/>
                </a:solidFill>
              </a:rPr>
              <a:t>, December 7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1 p.m. EST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Session password: JCthHxip383</a:t>
            </a:r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8C7E5AAC-3002-C06E-A690-004231890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441" y="3565839"/>
            <a:ext cx="1589091" cy="1589091"/>
          </a:xfrm>
          <a:prstGeom prst="rect">
            <a:avLst/>
          </a:prstGeom>
        </p:spPr>
      </p:pic>
      <p:pic>
        <p:nvPicPr>
          <p:cNvPr id="3" name="Picture 2" descr="A group of people sitting at a table with plates of food&#10;&#10;Description automatically generated">
            <a:extLst>
              <a:ext uri="{FF2B5EF4-FFF2-40B4-BE49-F238E27FC236}">
                <a16:creationId xmlns:a16="http://schemas.microsoft.com/office/drawing/2014/main" id="{E907899C-E935-D2E4-210D-03357D8E9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879" y="1570211"/>
            <a:ext cx="3801974" cy="35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6036</TotalTime>
  <Words>119</Words>
  <Application>Microsoft Macintosh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Gratitude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283</cp:revision>
  <cp:lastPrinted>2016-07-23T16:23:50Z</cp:lastPrinted>
  <dcterms:created xsi:type="dcterms:W3CDTF">2016-02-02T15:31:45Z</dcterms:created>
  <dcterms:modified xsi:type="dcterms:W3CDTF">2023-11-13T20:41:44Z</dcterms:modified>
</cp:coreProperties>
</file>