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</p:sldMasterIdLst>
  <p:notesMasterIdLst>
    <p:notesMasterId r:id="rId6"/>
  </p:notesMasterIdLst>
  <p:handoutMasterIdLst>
    <p:handoutMasterId r:id="rId7"/>
  </p:handoutMasterIdLst>
  <p:sldIdLst>
    <p:sldId id="370" r:id="rId3"/>
    <p:sldId id="371" r:id="rId4"/>
    <p:sldId id="373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11B1"/>
    <a:srgbClr val="F5A64F"/>
    <a:srgbClr val="6DBCD8"/>
    <a:srgbClr val="EFC329"/>
    <a:srgbClr val="BF1578"/>
    <a:srgbClr val="FF9300"/>
    <a:srgbClr val="BC1551"/>
    <a:srgbClr val="FF40FF"/>
    <a:srgbClr val="4E8F0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8462" autoAdjust="0"/>
  </p:normalViewPr>
  <p:slideViewPr>
    <p:cSldViewPr snapToGrid="0" snapToObjects="1">
      <p:cViewPr varScale="1">
        <p:scale>
          <a:sx n="87" d="100"/>
          <a:sy n="87" d="100"/>
        </p:scale>
        <p:origin x="192" y="117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50D8B20-6B94-48C1-B81A-104257CA9CAA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70507D-445A-4655-8489-66796BBF8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0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E7B432-EC67-B945-AE31-9DB3CB565EEF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787F95-3D99-2442-9A3D-0EC94803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03D88A9-3B77-FD48-89DE-9072DBA8BFC2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678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8875" y="1416050"/>
            <a:ext cx="4286250" cy="4025900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3921"/>
            <a:ext cx="2057400" cy="365125"/>
          </a:xfrm>
          <a:prstGeom prst="rect">
            <a:avLst/>
          </a:prstGeom>
        </p:spPr>
        <p:txBody>
          <a:bodyPr/>
          <a:lstStyle/>
          <a:p>
            <a:fld id="{6BA037F9-2807-5E46-8455-0C92B4881590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739620" y="1606563"/>
            <a:ext cx="1642640" cy="3650690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279530" y="2358732"/>
            <a:ext cx="1460090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382260" y="2358732"/>
            <a:ext cx="1482213" cy="214635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73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46852" t="7890" r="8823" b="27157"/>
          <a:stretch/>
        </p:blipFill>
        <p:spPr>
          <a:xfrm>
            <a:off x="4482886" y="534838"/>
            <a:ext cx="4661115" cy="508344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600420"/>
            <a:ext cx="5486400" cy="3446142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C5C50E-6C72-DA42-89F4-92FD9B5FEAF4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35200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3D77782-FCA5-EB47-936F-E94642F8ACD2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7"/>
            <a:ext cx="3868340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7"/>
            <a:ext cx="3887391" cy="2840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4C18C5A7-E1CF-884B-B1AF-A5D9D72F812F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226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56EBD84-9FFD-0A42-AB3C-88C0480A58E2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E43A26D6-1F78-774A-B70F-CC5F128FF6D3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0" y="0"/>
            <a:ext cx="9144000" cy="561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18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CAEF7C22-42B8-0E4A-9B54-3690FA8F7C8E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9144000" cy="56261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34315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D563C16E-67CD-874A-A3A3-B9FAD0E57A0A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5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7848FD81-18D0-EA4D-AA56-0D499CFCF5F7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4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358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2882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0BA30C0-9082-2546-9986-65529DCA3F74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2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_Vari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l="14482" b="76434"/>
          <a:stretch/>
        </p:blipFill>
        <p:spPr>
          <a:xfrm>
            <a:off x="712519" y="3442231"/>
            <a:ext cx="8456880" cy="22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A31DA78C-433C-744B-AEEA-0A497EBB6348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"/>
            <a:ext cx="9143998" cy="4235823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2" y="4827310"/>
            <a:ext cx="9143998" cy="2030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57200" y="4827311"/>
            <a:ext cx="8229600" cy="741255"/>
          </a:xfrm>
          <a:prstGeom prst="rect">
            <a:avLst/>
          </a:prstGeom>
        </p:spPr>
        <p:txBody>
          <a:bodyPr anchor="b"/>
          <a:lstStyle>
            <a:lvl1pPr algn="l">
              <a:defRPr sz="4400"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5568566"/>
            <a:ext cx="8229600" cy="7188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9999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57200" y="6310342"/>
            <a:ext cx="8229600" cy="2884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200">
                <a:solidFill>
                  <a:srgbClr val="CCCCCC"/>
                </a:solidFill>
              </a:defRPr>
            </a:lvl1pPr>
            <a:lvl2pPr marL="457200" indent="0">
              <a:buNone/>
              <a:defRPr sz="1000">
                <a:solidFill>
                  <a:srgbClr val="CCCCCC"/>
                </a:solidFill>
              </a:defRPr>
            </a:lvl2pPr>
            <a:lvl3pPr marL="914400" indent="0">
              <a:buNone/>
              <a:defRPr sz="900">
                <a:solidFill>
                  <a:srgbClr val="CCCCCC"/>
                </a:solidFill>
              </a:defRPr>
            </a:lvl3pPr>
            <a:lvl4pPr marL="1371600" indent="0">
              <a:buNone/>
              <a:defRPr sz="800">
                <a:solidFill>
                  <a:srgbClr val="CCCCCC"/>
                </a:solidFill>
              </a:defRPr>
            </a:lvl4pPr>
            <a:lvl5pPr marL="1828800" indent="0">
              <a:buNone/>
              <a:defRPr sz="800">
                <a:solidFill>
                  <a:srgbClr val="CCCCC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 flipV="1">
            <a:off x="2" y="4235823"/>
            <a:ext cx="9143998" cy="591486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2050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007" y="1653072"/>
            <a:ext cx="3973987" cy="1128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90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2" y="-1"/>
            <a:ext cx="9143998" cy="963706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56806"/>
            <a:ext cx="82296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 spc="-1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56619"/>
            <a:ext cx="8229600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pic>
        <p:nvPicPr>
          <p:cNvPr id="12" name="Picture 2" descr="C:\Users\c41448\Desktop\Logos\EPS_RGB\MasterBrands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956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598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 b="1">
                <a:solidFill>
                  <a:schemeClr val="tx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21038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62456"/>
            <a:ext cx="8229600" cy="4658932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latin typeface="+mn-lt"/>
                <a:cs typeface="Arial" pitchFamily="34" charset="0"/>
              </a:defRPr>
            </a:lvl2pPr>
            <a:lvl3pPr>
              <a:defRPr sz="1600">
                <a:latin typeface="+mn-lt"/>
                <a:cs typeface="Arial" pitchFamily="34" charset="0"/>
              </a:defRPr>
            </a:lvl3pPr>
            <a:lvl4pPr>
              <a:defRPr sz="1600">
                <a:latin typeface="+mn-lt"/>
                <a:cs typeface="Arial" pitchFamily="34" charset="0"/>
              </a:defRPr>
            </a:lvl4pPr>
            <a:lvl5pPr>
              <a:defRPr sz="16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31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>
              <a:defRPr lang="en-US" sz="1600" b="1" i="0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 algn="ctr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595201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943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awa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6274051"/>
            <a:ext cx="8229600" cy="338554"/>
          </a:xfrm>
          <a:prstGeom prst="rect">
            <a:avLst/>
          </a:prstGeom>
          <a:solidFill>
            <a:srgbClr val="EAEAEA"/>
          </a:solidFill>
        </p:spPr>
        <p:txBody>
          <a:bodyPr anchor="b">
            <a:spAutoFit/>
          </a:bodyPr>
          <a:lstStyle>
            <a:lvl1pPr algn="ctr">
              <a:defRPr sz="1600" b="1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10068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71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60704"/>
            <a:ext cx="9144000" cy="580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28600" y="0"/>
            <a:ext cx="612648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en-US" sz="1800" b="1" dirty="0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</p:spTree>
    <p:extLst>
      <p:ext uri="{BB962C8B-B14F-4D97-AF65-F5344CB8AC3E}">
        <p14:creationId xmlns:p14="http://schemas.microsoft.com/office/powerpoint/2010/main" val="387584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EB1EDF31-A468-4A5D-B5C1-1017B9C89FA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61872"/>
            <a:ext cx="8229600" cy="4759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78537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53133CBA-9EE5-2A43-A53E-D50D02B290FB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618767"/>
            <a:ext cx="457200" cy="228600"/>
          </a:xfrm>
          <a:prstGeom prst="rect">
            <a:avLst/>
          </a:prstGeom>
        </p:spPr>
        <p:txBody>
          <a:bodyPr/>
          <a:lstStyle/>
          <a:p>
            <a:fld id="{EB1EDF31-A468-4A5D-B5C1-1017B9C89FA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7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8C352FAA-AC39-E64D-ADC9-C895A4CBEDC4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F7C4B4C-33EB-1D4D-813B-78FD93FEE752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7"/>
            <a:ext cx="9144000" cy="5620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75617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2BBCB7E1-BDF6-F345-AD1C-0622755A36E3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2439" y="1643727"/>
            <a:ext cx="1047750" cy="1397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382432"/>
            <a:ext cx="9144000" cy="457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439" y="3769850"/>
            <a:ext cx="1047750" cy="1397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9B199A9E-226C-F74B-B97B-E1F23B46CC0E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2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C4F30CB-A04C-B245-B5EA-A1BAE6FF02C4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748" y="2097212"/>
            <a:ext cx="1411020" cy="2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comes_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09838" y="1600423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3B8BCB"/>
                </a:solidFill>
              </a:defRPr>
            </a:lvl1pPr>
            <a:lvl2pPr marL="457200" indent="0">
              <a:buNone/>
              <a:defRPr>
                <a:solidFill>
                  <a:srgbClr val="3B8BCB"/>
                </a:solidFill>
              </a:defRPr>
            </a:lvl2pPr>
            <a:lvl3pPr marL="914400" indent="0">
              <a:buNone/>
              <a:defRPr>
                <a:solidFill>
                  <a:srgbClr val="3B8BCB"/>
                </a:solidFill>
              </a:defRPr>
            </a:lvl3pPr>
            <a:lvl4pPr marL="1371600" indent="0">
              <a:buNone/>
              <a:defRPr>
                <a:solidFill>
                  <a:srgbClr val="3B8BCB"/>
                </a:solidFill>
              </a:defRPr>
            </a:lvl4pPr>
            <a:lvl5pPr marL="1828800" indent="0">
              <a:buNone/>
              <a:defRPr>
                <a:solidFill>
                  <a:srgbClr val="3B8BC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09838" y="3695336"/>
            <a:ext cx="5486400" cy="1527175"/>
          </a:xfrm>
        </p:spPr>
        <p:txBody>
          <a:bodyPr/>
          <a:lstStyle>
            <a:lvl1pPr marL="0" indent="0">
              <a:buNone/>
              <a:defRPr sz="2900">
                <a:solidFill>
                  <a:srgbClr val="9FB247"/>
                </a:solidFill>
              </a:defRPr>
            </a:lvl1pPr>
            <a:lvl2pPr marL="457200" indent="0">
              <a:buNone/>
              <a:defRPr>
                <a:solidFill>
                  <a:srgbClr val="9FB247"/>
                </a:solidFill>
              </a:defRPr>
            </a:lvl2pPr>
            <a:lvl3pPr marL="914400" indent="0">
              <a:buNone/>
              <a:defRPr>
                <a:solidFill>
                  <a:srgbClr val="9FB247"/>
                </a:solidFill>
              </a:defRPr>
            </a:lvl3pPr>
            <a:lvl4pPr marL="1371600" indent="0">
              <a:buNone/>
              <a:defRPr>
                <a:solidFill>
                  <a:srgbClr val="9FB247"/>
                </a:solidFill>
              </a:defRPr>
            </a:lvl4pPr>
            <a:lvl5pPr marL="1828800" indent="0">
              <a:buNone/>
              <a:defRPr>
                <a:solidFill>
                  <a:srgbClr val="9FB24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</p:spPr>
        <p:txBody>
          <a:bodyPr/>
          <a:lstStyle>
            <a:lvl1pPr>
              <a:defRPr b="0" i="0">
                <a:solidFill>
                  <a:srgbClr val="414042"/>
                </a:solidFill>
                <a:latin typeface="DIN" charset="0"/>
                <a:ea typeface="DIN" charset="0"/>
                <a:cs typeface="D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3601897" y="6024565"/>
            <a:ext cx="2057400" cy="365125"/>
          </a:xfrm>
          <a:prstGeom prst="rect">
            <a:avLst/>
          </a:prstGeom>
        </p:spPr>
        <p:txBody>
          <a:bodyPr/>
          <a:lstStyle/>
          <a:p>
            <a:fld id="{1A4FC501-E5DF-CB46-92EC-894962AF0D3D}" type="datetime4">
              <a:rPr lang="en-US" smtClean="0"/>
              <a:t>June 26,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8556" y="1921899"/>
            <a:ext cx="2174594" cy="28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55986"/>
            <a:ext cx="7886700" cy="64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67948"/>
            <a:ext cx="7886700" cy="337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012" y="6024565"/>
            <a:ext cx="5819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800-634-6433, 24/7, mylifematters.com: password - TTX1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5626066"/>
            <a:ext cx="9144000" cy="740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652806" y="6046511"/>
            <a:ext cx="1924892" cy="4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0" r:id="rId4"/>
    <p:sldLayoutId id="2147483651" r:id="rId5"/>
    <p:sldLayoutId id="2147483661" r:id="rId6"/>
    <p:sldLayoutId id="2147483655" r:id="rId7"/>
    <p:sldLayoutId id="2147483663" r:id="rId8"/>
    <p:sldLayoutId id="2147483664" r:id="rId9"/>
    <p:sldLayoutId id="2147483668" r:id="rId10"/>
    <p:sldLayoutId id="2147483665" r:id="rId11"/>
    <p:sldLayoutId id="2147483652" r:id="rId12"/>
    <p:sldLayoutId id="2147483653" r:id="rId13"/>
    <p:sldLayoutId id="2147483654" r:id="rId14"/>
    <p:sldLayoutId id="2147483659" r:id="rId15"/>
    <p:sldLayoutId id="2147483667" r:id="rId16"/>
    <p:sldLayoutId id="2147483666" r:id="rId17"/>
    <p:sldLayoutId id="2147483656" r:id="rId18"/>
    <p:sldLayoutId id="2147483657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6DBCD8"/>
          </a:solidFill>
          <a:latin typeface="DIN Medium" charset="0"/>
          <a:ea typeface="DIN Medium" charset="0"/>
          <a:cs typeface="DIN Medium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1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b="0" i="0" kern="0" spc="-100" baseline="0">
          <a:solidFill>
            <a:srgbClr val="58595B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1054100"/>
            <a:ext cx="9143998" cy="5803900"/>
          </a:xfrm>
          <a:prstGeom prst="rect">
            <a:avLst/>
          </a:prstGeom>
          <a:solidFill>
            <a:srgbClr val="F4F4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0011" y="6645560"/>
            <a:ext cx="9797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Company Private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963706"/>
            <a:ext cx="9143998" cy="90394"/>
          </a:xfrm>
          <a:prstGeom prst="rect">
            <a:avLst/>
          </a:prstGeom>
          <a:solidFill>
            <a:srgbClr val="C4C4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C:\Users\c41448\Desktop\Logos\EPS_RGB\MasterBrands_RG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1" y="145513"/>
            <a:ext cx="2413000" cy="685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69061" y="6543679"/>
            <a:ext cx="1222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CD57AF3-A447-48DE-B5C3-E7CD81751113}" type="slidenum">
              <a:rPr lang="en-US" sz="1200">
                <a:solidFill>
                  <a:prstClr val="black">
                    <a:lumMod val="50000"/>
                    <a:lumOff val="50000"/>
                  </a:prstClr>
                </a:solidFill>
              </a:rPr>
              <a:pPr algn="ctr"/>
              <a:t>‹#›</a:t>
            </a:fld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rgbClr val="C4123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08610"/>
            <a:ext cx="7886700" cy="12573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DIN"/>
              </a:rPr>
              <a:t>Focus</a:t>
            </a:r>
            <a:endParaRPr lang="en-US" sz="5000" dirty="0"/>
          </a:p>
        </p:txBody>
      </p:sp>
      <p:pic>
        <p:nvPicPr>
          <p:cNvPr id="13" name="Content Placeholder 12" descr="LifeMatters_PPFooter_4-3_R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-67647" y="4562579"/>
            <a:ext cx="9279293" cy="3377694"/>
          </a:xfrm>
        </p:spPr>
      </p:pic>
      <p:sp>
        <p:nvSpPr>
          <p:cNvPr id="17" name="Content Placeholder 1"/>
          <p:cNvSpPr txBox="1">
            <a:spLocks/>
          </p:cNvSpPr>
          <p:nvPr/>
        </p:nvSpPr>
        <p:spPr>
          <a:xfrm>
            <a:off x="628649" y="1851660"/>
            <a:ext cx="3429001" cy="38260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1"/>
                </a:solidFill>
              </a:rPr>
              <a:t>LifeMatters</a:t>
            </a:r>
            <a:r>
              <a:rPr lang="en-US" sz="2000" dirty="0">
                <a:solidFill>
                  <a:schemeClr val="tx1"/>
                </a:solidFill>
              </a:rPr>
              <a:t> offers 24/7/365 assistance with: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Improving concentration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Managing time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Eliminating distractions</a:t>
            </a: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Simplifying your </a:t>
            </a:r>
            <a:r>
              <a:rPr lang="en-US" sz="2000">
                <a:solidFill>
                  <a:schemeClr val="tx1"/>
                </a:solidFill>
              </a:rPr>
              <a:t>to-do list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buFontTx/>
              <a:buChar char="-"/>
            </a:pPr>
            <a:r>
              <a:rPr lang="en-US" sz="2000" dirty="0">
                <a:solidFill>
                  <a:schemeClr val="tx1"/>
                </a:solidFill>
              </a:rPr>
              <a:t>Any other concern</a:t>
            </a:r>
          </a:p>
        </p:txBody>
      </p:sp>
      <p:pic>
        <p:nvPicPr>
          <p:cNvPr id="2" name="Picture 1" descr="A person sitting on a couch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E76F398D-3557-1A3A-103D-B35CFFF8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1579666"/>
            <a:ext cx="4365710" cy="32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34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628650" y="217170"/>
            <a:ext cx="7886700" cy="142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6000" b="1" dirty="0">
                <a:latin typeface="DIN"/>
              </a:rPr>
              <a:t>August Webinar</a:t>
            </a:r>
            <a:endParaRPr lang="en-US" sz="6000" dirty="0"/>
          </a:p>
        </p:txBody>
      </p:sp>
      <p:pic>
        <p:nvPicPr>
          <p:cNvPr id="6" name="Content Placeholder 12" descr="LifeMatters_PPFooter_4-3_R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0" y="4562579"/>
            <a:ext cx="9279293" cy="3377694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28649" y="1637195"/>
            <a:ext cx="2857501" cy="3910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Becoming Your Own Advocate</a:t>
            </a:r>
          </a:p>
          <a:p>
            <a:pPr marL="457200" indent="-45720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Available on </a:t>
            </a:r>
            <a:r>
              <a:rPr lang="en-US" sz="2100" dirty="0" err="1">
                <a:solidFill>
                  <a:schemeClr val="tx1"/>
                </a:solidFill>
              </a:rPr>
              <a:t>mylifematters.com</a:t>
            </a:r>
            <a:r>
              <a:rPr lang="en-US" sz="2100" dirty="0">
                <a:solidFill>
                  <a:schemeClr val="tx1"/>
                </a:solidFill>
              </a:rPr>
              <a:t> in August</a:t>
            </a: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Sign up for an email alert on the “Upcoming Webinars” page (under “Quick Links”)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F9D23-134C-FF6E-AB27-CEF984A2A877}"/>
              </a:ext>
            </a:extLst>
          </p:cNvPr>
          <p:cNvSpPr txBox="1"/>
          <p:nvPr/>
        </p:nvSpPr>
        <p:spPr>
          <a:xfrm>
            <a:off x="6330462" y="10269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A person talking to a doctor&#10;&#10;Description automatically generated with low confidence">
            <a:extLst>
              <a:ext uri="{FF2B5EF4-FFF2-40B4-BE49-F238E27FC236}">
                <a16:creationId xmlns:a16="http://schemas.microsoft.com/office/drawing/2014/main" id="{8ECA10E6-F848-1FC6-7BBF-D86DE2526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790" y="1651965"/>
            <a:ext cx="4881383" cy="32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3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A1189-F063-5DA3-9602-93A325B2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800-634-6433, 24/7, mylifematters.com: password - TTX1 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27D522A-41D0-F178-0E1B-0A3A32A6F6F8}"/>
              </a:ext>
            </a:extLst>
          </p:cNvPr>
          <p:cNvSpPr txBox="1">
            <a:spLocks/>
          </p:cNvSpPr>
          <p:nvPr/>
        </p:nvSpPr>
        <p:spPr>
          <a:xfrm>
            <a:off x="515946" y="594360"/>
            <a:ext cx="8109488" cy="10781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6DBCD8"/>
                </a:solidFill>
                <a:latin typeface="DIN Medium" charset="0"/>
                <a:ea typeface="DIN Medium" charset="0"/>
                <a:cs typeface="DIN Medium" charset="0"/>
              </a:defRPr>
            </a:lvl1pPr>
          </a:lstStyle>
          <a:p>
            <a:pPr algn="ctr"/>
            <a:r>
              <a:rPr lang="en-US" sz="3500" b="1" dirty="0">
                <a:latin typeface="DIN"/>
              </a:rPr>
              <a:t>Mental Health Struggles: </a:t>
            </a:r>
          </a:p>
          <a:p>
            <a:pPr algn="ctr"/>
            <a:r>
              <a:rPr lang="en-US" sz="3000" b="1" dirty="0">
                <a:latin typeface="DIN"/>
              </a:rPr>
              <a:t>How to Be There for a Friend or Family Member</a:t>
            </a:r>
            <a:endParaRPr lang="en-US" sz="3000" dirty="0"/>
          </a:p>
        </p:txBody>
      </p:sp>
      <p:pic>
        <p:nvPicPr>
          <p:cNvPr id="6" name="Content Placeholder 12" descr="LifeMatters_PPFooter_4-3_R2.jpg">
            <a:extLst>
              <a:ext uri="{FF2B5EF4-FFF2-40B4-BE49-F238E27FC236}">
                <a16:creationId xmlns:a16="http://schemas.microsoft.com/office/drawing/2014/main" id="{748DF288-3D1D-6463-2FAE-674062727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365" b="-82365"/>
          <a:stretch>
            <a:fillRect/>
          </a:stretch>
        </p:blipFill>
        <p:spPr>
          <a:xfrm>
            <a:off x="-67647" y="4574793"/>
            <a:ext cx="9279293" cy="3377694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95CD8A9-50A7-8D33-BA2E-0EAAA0831AFF}"/>
              </a:ext>
            </a:extLst>
          </p:cNvPr>
          <p:cNvSpPr txBox="1">
            <a:spLocks/>
          </p:cNvSpPr>
          <p:nvPr/>
        </p:nvSpPr>
        <p:spPr>
          <a:xfrm>
            <a:off x="476495" y="2080260"/>
            <a:ext cx="3343493" cy="297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1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0" i="0" kern="0" spc="-100" baseline="0">
                <a:solidFill>
                  <a:srgbClr val="58595B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Support session from </a:t>
            </a:r>
            <a:r>
              <a:rPr lang="en-US" sz="2200" dirty="0" err="1">
                <a:solidFill>
                  <a:schemeClr val="tx1"/>
                </a:solidFill>
              </a:rPr>
              <a:t>LifeMatters</a:t>
            </a:r>
            <a:endParaRPr lang="en-US" sz="22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Thursday, August 30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1 p.m. EDT</a:t>
            </a:r>
          </a:p>
          <a:p>
            <a:pPr marL="342900" indent="-34290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Session password:  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200" dirty="0">
                <a:solidFill>
                  <a:schemeClr val="tx1"/>
                </a:solidFill>
              </a:rPr>
              <a:t>       SKeVr3mau53</a:t>
            </a:r>
          </a:p>
        </p:txBody>
      </p:sp>
      <p:pic>
        <p:nvPicPr>
          <p:cNvPr id="2" name="Picture 1" descr="A qr cod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7AE6B7AF-7495-FDD8-F99B-E3F0C1136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59291" y="4056245"/>
            <a:ext cx="1243434" cy="1243434"/>
          </a:xfrm>
          <a:prstGeom prst="rect">
            <a:avLst/>
          </a:prstGeom>
        </p:spPr>
      </p:pic>
      <p:pic>
        <p:nvPicPr>
          <p:cNvPr id="3" name="Picture 2" descr="Two women sitting at a table talking to each other&#10;&#10;Description automatically generated with medium confidence">
            <a:extLst>
              <a:ext uri="{FF2B5EF4-FFF2-40B4-BE49-F238E27FC236}">
                <a16:creationId xmlns:a16="http://schemas.microsoft.com/office/drawing/2014/main" id="{F4704423-B2CC-099A-46EF-344162899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505" y="2006600"/>
            <a:ext cx="44450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84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951788E-CDEC-124C-A370-E08784289EFC}" vid="{5D0B7D0F-1D23-6042-A97B-3951BCC014A7}"/>
    </a:ext>
  </a:extLst>
</a:theme>
</file>

<file path=ppt/theme/theme2.xml><?xml version="1.0" encoding="utf-8"?>
<a:theme xmlns:a="http://schemas.openxmlformats.org/drawingml/2006/main" name="1_White Beechcraf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tx2">
              <a:lumMod val="60000"/>
              <a:lumOff val="40000"/>
            </a:schemeClr>
          </a:solidFill>
        </a:ln>
      </a:spPr>
      <a:bodyPr wrap="square">
        <a:spAutoFit/>
      </a:bodyPr>
      <a:lstStyle>
        <a:defPPr>
          <a:buClr>
            <a:srgbClr val="8EBA00"/>
          </a:buClr>
          <a:buFont typeface="Arial" pitchFamily="34" charset="0"/>
          <a:buChar char="•"/>
          <a:defRPr sz="1600" b="1" dirty="0" smtClean="0">
            <a:cs typeface="Arial" pitchFamily="34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Empathia_Life Matters_Domestic_01-21-16</Template>
  <TotalTime>5767</TotalTime>
  <Words>107</Words>
  <Application>Microsoft Macintosh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DIN</vt:lpstr>
      <vt:lpstr>DIN Medium</vt:lpstr>
      <vt:lpstr>Helvetica</vt:lpstr>
      <vt:lpstr>Office Theme</vt:lpstr>
      <vt:lpstr>1_White Beechcraft</vt:lpstr>
      <vt:lpstr>Focus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Impacting Wellbeing, Productivity &amp; Safety</dc:title>
  <dc:creator>Mary Beth Chalk</dc:creator>
  <cp:lastModifiedBy>Denise Delvis</cp:lastModifiedBy>
  <cp:revision>264</cp:revision>
  <cp:lastPrinted>2016-07-23T16:23:50Z</cp:lastPrinted>
  <dcterms:created xsi:type="dcterms:W3CDTF">2016-02-02T15:31:45Z</dcterms:created>
  <dcterms:modified xsi:type="dcterms:W3CDTF">2023-06-26T21:40:14Z</dcterms:modified>
</cp:coreProperties>
</file>