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372" r:id="rId4"/>
    <p:sldId id="371" r:id="rId5"/>
    <p:sldId id="37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2040" y="20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lifematters.com/hop/i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514350"/>
            <a:ext cx="3691890" cy="1051560"/>
          </a:xfrm>
        </p:spPr>
        <p:txBody>
          <a:bodyPr>
            <a:noAutofit/>
          </a:bodyPr>
          <a:lstStyle/>
          <a:p>
            <a:r>
              <a:rPr lang="en-US" sz="4500" b="1" dirty="0">
                <a:latin typeface="DIN"/>
              </a:rPr>
              <a:t>Getting Help</a:t>
            </a:r>
            <a:endParaRPr lang="en-US" sz="4500" dirty="0"/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28649" y="1725930"/>
            <a:ext cx="3028951" cy="3951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000" dirty="0">
                <a:solidFill>
                  <a:schemeClr val="tx1"/>
                </a:solidFill>
              </a:rPr>
              <a:t>If alcohol or drugs are becoming a problem, </a:t>
            </a:r>
            <a:r>
              <a:rPr lang="en-US" sz="3000" dirty="0" err="1">
                <a:solidFill>
                  <a:schemeClr val="tx1"/>
                </a:solidFill>
              </a:rPr>
              <a:t>LifeMatters</a:t>
            </a:r>
            <a:r>
              <a:rPr lang="en-US" sz="3000" dirty="0">
                <a:solidFill>
                  <a:schemeClr val="tx1"/>
                </a:solidFill>
              </a:rPr>
              <a:t> can help.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</a:rPr>
              <a:t>Call 24/7/365. </a:t>
            </a:r>
            <a:endParaRPr lang="en-US" sz="3000" dirty="0"/>
          </a:p>
        </p:txBody>
      </p:sp>
      <p:pic>
        <p:nvPicPr>
          <p:cNvPr id="3" name="Picture 2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096558C3-EC28-E9CE-E8B3-5F670ED19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0" y="663310"/>
            <a:ext cx="44450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1A623-8489-B555-AC31-26AD2A43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4241CE-D06F-A5EC-E4C3-4909EA74B5F6}"/>
              </a:ext>
            </a:extLst>
          </p:cNvPr>
          <p:cNvSpPr txBox="1">
            <a:spLocks/>
          </p:cNvSpPr>
          <p:nvPr/>
        </p:nvSpPr>
        <p:spPr>
          <a:xfrm>
            <a:off x="628650" y="605790"/>
            <a:ext cx="3268980" cy="830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6500" b="1" dirty="0">
                <a:latin typeface="DIN"/>
              </a:rPr>
              <a:t>Lace Up!</a:t>
            </a:r>
            <a:endParaRPr lang="en-US" sz="65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314F72EA-0E31-A1EB-BAC1-EF0CAD9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CFDA48-15A1-56F4-4662-068B649F66D0}"/>
              </a:ext>
            </a:extLst>
          </p:cNvPr>
          <p:cNvSpPr txBox="1">
            <a:spLocks/>
          </p:cNvSpPr>
          <p:nvPr/>
        </p:nvSpPr>
        <p:spPr>
          <a:xfrm>
            <a:off x="628649" y="1714500"/>
            <a:ext cx="3268980" cy="3963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000" dirty="0" err="1">
                <a:solidFill>
                  <a:schemeClr val="tx1"/>
                </a:solidFill>
              </a:rPr>
              <a:t>LifeMatters</a:t>
            </a:r>
            <a:r>
              <a:rPr lang="en-US" sz="3000" dirty="0">
                <a:solidFill>
                  <a:schemeClr val="tx1"/>
                </a:solidFill>
              </a:rPr>
              <a:t> can suggest ways to incorporate exercise into your daily routine.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</a:rPr>
              <a:t>Call 24/7/365. </a:t>
            </a:r>
            <a:endParaRPr lang="en-US" sz="3000" dirty="0"/>
          </a:p>
          <a:p>
            <a:endParaRPr lang="en-US" sz="3500" dirty="0"/>
          </a:p>
        </p:txBody>
      </p:sp>
      <p:pic>
        <p:nvPicPr>
          <p:cNvPr id="3" name="Picture 2" descr="A picture containing road, person, outdoor, footwear&#10;&#10;Description automatically generated">
            <a:extLst>
              <a:ext uri="{FF2B5EF4-FFF2-40B4-BE49-F238E27FC236}">
                <a16:creationId xmlns:a16="http://schemas.microsoft.com/office/drawing/2014/main" id="{7893DFA3-14AD-40A8-10D3-3DE47238E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50" y="468310"/>
            <a:ext cx="4445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28650" y="285751"/>
            <a:ext cx="7886700" cy="135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4000" b="1" dirty="0">
                <a:latin typeface="DIN"/>
              </a:rPr>
              <a:t>April Webinar</a:t>
            </a:r>
            <a:endParaRPr lang="en-US" sz="40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49" y="1554480"/>
            <a:ext cx="3280411" cy="399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Emotional Eating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Available on </a:t>
            </a:r>
            <a:r>
              <a:rPr lang="en-US" sz="2400" dirty="0" err="1">
                <a:solidFill>
                  <a:schemeClr val="tx1"/>
                </a:solidFill>
              </a:rPr>
              <a:t>mylifematters.com</a:t>
            </a:r>
            <a:r>
              <a:rPr lang="en-US" sz="2400" dirty="0">
                <a:solidFill>
                  <a:schemeClr val="tx1"/>
                </a:solidFill>
              </a:rPr>
              <a:t> in April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3" name="Picture 2" descr="A person holding a slice of pizza&#10;&#10;Description automatically generated with medium confidence">
            <a:extLst>
              <a:ext uri="{FF2B5EF4-FFF2-40B4-BE49-F238E27FC236}">
                <a16:creationId xmlns:a16="http://schemas.microsoft.com/office/drawing/2014/main" id="{13FB0989-497F-7AFD-0E37-E490F4EE9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310" y="704850"/>
            <a:ext cx="4445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A1189-F063-5DA3-9602-93A325B2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D522A-41D0-F178-0E1B-0A3A32A6F6F8}"/>
              </a:ext>
            </a:extLst>
          </p:cNvPr>
          <p:cNvSpPr txBox="1">
            <a:spLocks/>
          </p:cNvSpPr>
          <p:nvPr/>
        </p:nvSpPr>
        <p:spPr>
          <a:xfrm>
            <a:off x="515946" y="594360"/>
            <a:ext cx="8109488" cy="1078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4200" b="1" dirty="0">
                <a:latin typeface="DIN"/>
              </a:rPr>
              <a:t>Daily Practices to Increase Mental Wellness and Prevent Burnout</a:t>
            </a:r>
            <a:endParaRPr lang="en-US" sz="42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748DF288-3D1D-6463-2FAE-67406272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74793"/>
            <a:ext cx="9279293" cy="337769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5CD8A9-50A7-8D33-BA2E-0EAAA0831AFF}"/>
              </a:ext>
            </a:extLst>
          </p:cNvPr>
          <p:cNvSpPr txBox="1">
            <a:spLocks/>
          </p:cNvSpPr>
          <p:nvPr/>
        </p:nvSpPr>
        <p:spPr>
          <a:xfrm>
            <a:off x="476495" y="2080260"/>
            <a:ext cx="3343493" cy="297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Support session from </a:t>
            </a:r>
            <a:r>
              <a:rPr lang="en-US" sz="2200" dirty="0" err="1">
                <a:solidFill>
                  <a:schemeClr val="tx1"/>
                </a:solidFill>
              </a:rPr>
              <a:t>LifeMatters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Wednesday, April 12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1 p.m. EDT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Go to:  </a:t>
            </a:r>
            <a:r>
              <a:rPr lang="en-US" sz="1800" b="0" i="0" dirty="0">
                <a:effectLst/>
                <a:latin typeface="Calibri" panose="020F0502020204030204" pitchFamily="34" charset="0"/>
                <a:hlinkClick r:id="rId3"/>
              </a:rPr>
              <a:t>https://mylifematters.com/hop/in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Session password:  MTtAgJgS336</a:t>
            </a:r>
          </a:p>
        </p:txBody>
      </p:sp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ED2C86DF-7411-F16E-9797-06A38EA98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208" y="4201989"/>
            <a:ext cx="1150620" cy="1150620"/>
          </a:xfrm>
          <a:prstGeom prst="rect">
            <a:avLst/>
          </a:prstGeom>
        </p:spPr>
      </p:pic>
      <p:pic>
        <p:nvPicPr>
          <p:cNvPr id="3" name="Picture 2" descr="A perso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FFD274AB-83DA-F378-7351-C4E4F78D9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690" y="2045295"/>
            <a:ext cx="3822383" cy="3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5727</TotalTime>
  <Words>138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Getting Help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250</cp:revision>
  <cp:lastPrinted>2016-07-23T16:23:50Z</cp:lastPrinted>
  <dcterms:created xsi:type="dcterms:W3CDTF">2016-02-02T15:31:45Z</dcterms:created>
  <dcterms:modified xsi:type="dcterms:W3CDTF">2023-03-20T21:50:08Z</dcterms:modified>
</cp:coreProperties>
</file>